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27"/>
  </p:notesMasterIdLst>
  <p:sldIdLst>
    <p:sldId id="256" r:id="rId2"/>
    <p:sldId id="257" r:id="rId3"/>
    <p:sldId id="258" r:id="rId4"/>
    <p:sldId id="259" r:id="rId5"/>
    <p:sldId id="261" r:id="rId6"/>
    <p:sldId id="276" r:id="rId7"/>
    <p:sldId id="271" r:id="rId8"/>
    <p:sldId id="272" r:id="rId9"/>
    <p:sldId id="264" r:id="rId10"/>
    <p:sldId id="274" r:id="rId11"/>
    <p:sldId id="277" r:id="rId12"/>
    <p:sldId id="278" r:id="rId13"/>
    <p:sldId id="267" r:id="rId14"/>
    <p:sldId id="275" r:id="rId15"/>
    <p:sldId id="279" r:id="rId16"/>
    <p:sldId id="280" r:id="rId17"/>
    <p:sldId id="281" r:id="rId18"/>
    <p:sldId id="282" r:id="rId19"/>
    <p:sldId id="283" r:id="rId20"/>
    <p:sldId id="284" r:id="rId21"/>
    <p:sldId id="285" r:id="rId22"/>
    <p:sldId id="286" r:id="rId23"/>
    <p:sldId id="268" r:id="rId24"/>
    <p:sldId id="287" r:id="rId25"/>
    <p:sldId id="288" r:id="rId26"/>
  </p:sldIdLst>
  <p:sldSz cx="18288000" cy="10287000"/>
  <p:notesSz cx="6858000" cy="9144000"/>
  <p:embeddedFontLst>
    <p:embeddedFont>
      <p:font typeface="Inter" panose="02000503000000020004" pitchFamily="2" charset="0"/>
      <p:regular r:id="rId28"/>
      <p:bold r:id="rId29"/>
    </p:embeddedFont>
    <p:embeddedFont>
      <p:font typeface="Inter Light" panose="02000503000000020004" pitchFamily="2" charset="0"/>
      <p:regular r:id="rId30"/>
      <p:bold r:id="rId31"/>
    </p:embeddedFont>
    <p:embeddedFont>
      <p:font typeface="Inter SemiBold" panose="02000503000000020004" pitchFamily="2" charset="0"/>
      <p:regular r:id="rId32"/>
      <p:bold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13"/>
    <p:restoredTop sz="94664"/>
  </p:normalViewPr>
  <p:slideViewPr>
    <p:cSldViewPr snapToGrid="0">
      <p:cViewPr>
        <p:scale>
          <a:sx n="92" d="100"/>
          <a:sy n="92" d="100"/>
        </p:scale>
        <p:origin x="544" y="1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3" name="Google Shape;9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a:extLst>
            <a:ext uri="{FF2B5EF4-FFF2-40B4-BE49-F238E27FC236}">
              <a16:creationId xmlns:a16="http://schemas.microsoft.com/office/drawing/2014/main" id="{DB24E698-E335-9205-4286-75AEFBC97218}"/>
            </a:ext>
          </a:extLst>
        </p:cNvPr>
        <p:cNvGrpSpPr/>
        <p:nvPr/>
      </p:nvGrpSpPr>
      <p:grpSpPr>
        <a:xfrm>
          <a:off x="0" y="0"/>
          <a:ext cx="0" cy="0"/>
          <a:chOff x="0" y="0"/>
          <a:chExt cx="0" cy="0"/>
        </a:xfrm>
      </p:grpSpPr>
      <p:sp>
        <p:nvSpPr>
          <p:cNvPr id="405" name="Google Shape;405;p13:notes">
            <a:extLst>
              <a:ext uri="{FF2B5EF4-FFF2-40B4-BE49-F238E27FC236}">
                <a16:creationId xmlns:a16="http://schemas.microsoft.com/office/drawing/2014/main" id="{2AEF53FD-C74B-BCBC-2FA0-AA957C8CCA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6" name="Google Shape;406;p13:notes">
            <a:extLst>
              <a:ext uri="{FF2B5EF4-FFF2-40B4-BE49-F238E27FC236}">
                <a16:creationId xmlns:a16="http://schemas.microsoft.com/office/drawing/2014/main" id="{A247EB6F-CD18-3C6B-D92E-76D02C69DD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469397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a:extLst>
            <a:ext uri="{FF2B5EF4-FFF2-40B4-BE49-F238E27FC236}">
              <a16:creationId xmlns:a16="http://schemas.microsoft.com/office/drawing/2014/main" id="{3AD893A6-6DFE-96C1-11D3-80EEFBAABF0C}"/>
            </a:ext>
          </a:extLst>
        </p:cNvPr>
        <p:cNvGrpSpPr/>
        <p:nvPr/>
      </p:nvGrpSpPr>
      <p:grpSpPr>
        <a:xfrm>
          <a:off x="0" y="0"/>
          <a:ext cx="0" cy="0"/>
          <a:chOff x="0" y="0"/>
          <a:chExt cx="0" cy="0"/>
        </a:xfrm>
      </p:grpSpPr>
      <p:sp>
        <p:nvSpPr>
          <p:cNvPr id="405" name="Google Shape;405;p13:notes">
            <a:extLst>
              <a:ext uri="{FF2B5EF4-FFF2-40B4-BE49-F238E27FC236}">
                <a16:creationId xmlns:a16="http://schemas.microsoft.com/office/drawing/2014/main" id="{DCD29516-351D-B74E-0F8C-FB93B1A601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6" name="Google Shape;406;p13:notes">
            <a:extLst>
              <a:ext uri="{FF2B5EF4-FFF2-40B4-BE49-F238E27FC236}">
                <a16:creationId xmlns:a16="http://schemas.microsoft.com/office/drawing/2014/main" id="{49759352-D55C-FDA3-369A-DF5A9C6A7F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617011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a:extLst>
            <a:ext uri="{FF2B5EF4-FFF2-40B4-BE49-F238E27FC236}">
              <a16:creationId xmlns:a16="http://schemas.microsoft.com/office/drawing/2014/main" id="{AA1EABD1-C68E-6557-88D2-7C1AA3DE803A}"/>
            </a:ext>
          </a:extLst>
        </p:cNvPr>
        <p:cNvGrpSpPr/>
        <p:nvPr/>
      </p:nvGrpSpPr>
      <p:grpSpPr>
        <a:xfrm>
          <a:off x="0" y="0"/>
          <a:ext cx="0" cy="0"/>
          <a:chOff x="0" y="0"/>
          <a:chExt cx="0" cy="0"/>
        </a:xfrm>
      </p:grpSpPr>
      <p:sp>
        <p:nvSpPr>
          <p:cNvPr id="405" name="Google Shape;405;p13:notes">
            <a:extLst>
              <a:ext uri="{FF2B5EF4-FFF2-40B4-BE49-F238E27FC236}">
                <a16:creationId xmlns:a16="http://schemas.microsoft.com/office/drawing/2014/main" id="{E754B8B1-2077-2422-E323-40FF809C31B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6" name="Google Shape;406;p13:notes">
            <a:extLst>
              <a:ext uri="{FF2B5EF4-FFF2-40B4-BE49-F238E27FC236}">
                <a16:creationId xmlns:a16="http://schemas.microsoft.com/office/drawing/2014/main" id="{6E43A436-AAED-7DDD-A1DA-B3BB14C5D2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418448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6" name="Google Shape;40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a:extLst>
            <a:ext uri="{FF2B5EF4-FFF2-40B4-BE49-F238E27FC236}">
              <a16:creationId xmlns:a16="http://schemas.microsoft.com/office/drawing/2014/main" id="{5C1D819D-ADF3-5D67-0394-543077063080}"/>
            </a:ext>
          </a:extLst>
        </p:cNvPr>
        <p:cNvGrpSpPr/>
        <p:nvPr/>
      </p:nvGrpSpPr>
      <p:grpSpPr>
        <a:xfrm>
          <a:off x="0" y="0"/>
          <a:ext cx="0" cy="0"/>
          <a:chOff x="0" y="0"/>
          <a:chExt cx="0" cy="0"/>
        </a:xfrm>
      </p:grpSpPr>
      <p:sp>
        <p:nvSpPr>
          <p:cNvPr id="405" name="Google Shape;405;p13:notes">
            <a:extLst>
              <a:ext uri="{FF2B5EF4-FFF2-40B4-BE49-F238E27FC236}">
                <a16:creationId xmlns:a16="http://schemas.microsoft.com/office/drawing/2014/main" id="{9C1232C8-D8E8-684C-7930-3A2846A0CD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6" name="Google Shape;406;p13:notes">
            <a:extLst>
              <a:ext uri="{FF2B5EF4-FFF2-40B4-BE49-F238E27FC236}">
                <a16:creationId xmlns:a16="http://schemas.microsoft.com/office/drawing/2014/main" id="{0694CFB8-5EA6-4169-0973-5BE33140F8D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968100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a:extLst>
            <a:ext uri="{FF2B5EF4-FFF2-40B4-BE49-F238E27FC236}">
              <a16:creationId xmlns:a16="http://schemas.microsoft.com/office/drawing/2014/main" id="{1B63A5C1-EDB8-7635-345D-7232402B2905}"/>
            </a:ext>
          </a:extLst>
        </p:cNvPr>
        <p:cNvGrpSpPr/>
        <p:nvPr/>
      </p:nvGrpSpPr>
      <p:grpSpPr>
        <a:xfrm>
          <a:off x="0" y="0"/>
          <a:ext cx="0" cy="0"/>
          <a:chOff x="0" y="0"/>
          <a:chExt cx="0" cy="0"/>
        </a:xfrm>
      </p:grpSpPr>
      <p:sp>
        <p:nvSpPr>
          <p:cNvPr id="405" name="Google Shape;405;p13:notes">
            <a:extLst>
              <a:ext uri="{FF2B5EF4-FFF2-40B4-BE49-F238E27FC236}">
                <a16:creationId xmlns:a16="http://schemas.microsoft.com/office/drawing/2014/main" id="{C4A817A8-D31D-50CA-DC9A-0552949557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6" name="Google Shape;406;p13:notes">
            <a:extLst>
              <a:ext uri="{FF2B5EF4-FFF2-40B4-BE49-F238E27FC236}">
                <a16:creationId xmlns:a16="http://schemas.microsoft.com/office/drawing/2014/main" id="{41F1755B-BC45-2BDF-7B76-4A5263A8A9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181012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1" name="Google Shape;10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7" name="Google Shape;11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a:extLst>
            <a:ext uri="{FF2B5EF4-FFF2-40B4-BE49-F238E27FC236}">
              <a16:creationId xmlns:a16="http://schemas.microsoft.com/office/drawing/2014/main" id="{1F880006-7AD1-4FC6-F783-4F4CC9FC1A1C}"/>
            </a:ext>
          </a:extLst>
        </p:cNvPr>
        <p:cNvGrpSpPr/>
        <p:nvPr/>
      </p:nvGrpSpPr>
      <p:grpSpPr>
        <a:xfrm>
          <a:off x="0" y="0"/>
          <a:ext cx="0" cy="0"/>
          <a:chOff x="0" y="0"/>
          <a:chExt cx="0" cy="0"/>
        </a:xfrm>
      </p:grpSpPr>
      <p:sp>
        <p:nvSpPr>
          <p:cNvPr id="294" name="Google Shape;294;p9:notes">
            <a:extLst>
              <a:ext uri="{FF2B5EF4-FFF2-40B4-BE49-F238E27FC236}">
                <a16:creationId xmlns:a16="http://schemas.microsoft.com/office/drawing/2014/main" id="{E7D7F761-356F-708B-1D22-FA8CB3DF88C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p9:notes">
            <a:extLst>
              <a:ext uri="{FF2B5EF4-FFF2-40B4-BE49-F238E27FC236}">
                <a16:creationId xmlns:a16="http://schemas.microsoft.com/office/drawing/2014/main" id="{7E9E0159-EBA5-E504-2A7D-0884B008CCB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889249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0" name="Google Shape;40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a:extLst>
            <a:ext uri="{FF2B5EF4-FFF2-40B4-BE49-F238E27FC236}">
              <a16:creationId xmlns:a16="http://schemas.microsoft.com/office/drawing/2014/main" id="{B28BC86E-3312-35D4-E8BF-8818815BE2AC}"/>
            </a:ext>
          </a:extLst>
        </p:cNvPr>
        <p:cNvGrpSpPr/>
        <p:nvPr/>
      </p:nvGrpSpPr>
      <p:grpSpPr>
        <a:xfrm>
          <a:off x="0" y="0"/>
          <a:ext cx="0" cy="0"/>
          <a:chOff x="0" y="0"/>
          <a:chExt cx="0" cy="0"/>
        </a:xfrm>
      </p:grpSpPr>
      <p:sp>
        <p:nvSpPr>
          <p:cNvPr id="405" name="Google Shape;405;p13:notes">
            <a:extLst>
              <a:ext uri="{FF2B5EF4-FFF2-40B4-BE49-F238E27FC236}">
                <a16:creationId xmlns:a16="http://schemas.microsoft.com/office/drawing/2014/main" id="{F9428E40-E621-5A59-3FA6-BCFC10DA7E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6" name="Google Shape;406;p13:notes">
            <a:extLst>
              <a:ext uri="{FF2B5EF4-FFF2-40B4-BE49-F238E27FC236}">
                <a16:creationId xmlns:a16="http://schemas.microsoft.com/office/drawing/2014/main" id="{A32A2083-79D7-4D19-FC53-8D61BB279B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848216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5000625" y="1258650"/>
            <a:ext cx="8368500" cy="1632900"/>
          </a:xfrm>
          <a:prstGeom prst="rect">
            <a:avLst/>
          </a:prstGeom>
        </p:spPr>
        <p:txBody>
          <a:bodyPr spcFirstLastPara="1" wrap="square" lIns="0" tIns="0" rIns="0" bIns="0" anchor="t" anchorCtr="0">
            <a:noAutofit/>
          </a:bodyPr>
          <a:lstStyle>
            <a:lvl1pPr lvl="0">
              <a:spcBef>
                <a:spcPts val="0"/>
              </a:spcBef>
              <a:spcAft>
                <a:spcPts val="0"/>
              </a:spcAft>
              <a:buSzPts val="10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 name="Google Shape;17;p3"/>
          <p:cNvPicPr preferRelativeResize="0"/>
          <p:nvPr/>
        </p:nvPicPr>
        <p:blipFill>
          <a:blip r:embed="rId2">
            <a:alphaModFix/>
          </a:blip>
          <a:stretch>
            <a:fillRect/>
          </a:stretch>
        </p:blipFill>
        <p:spPr>
          <a:xfrm>
            <a:off x="4550647" y="3507321"/>
            <a:ext cx="9186698" cy="912325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type="obj">
  <p:cSld name="OBJECT">
    <p:spTree>
      <p:nvGrpSpPr>
        <p:cNvPr id="1" name="Shape 18"/>
        <p:cNvGrpSpPr/>
        <p:nvPr/>
      </p:nvGrpSpPr>
      <p:grpSpPr>
        <a:xfrm>
          <a:off x="0" y="0"/>
          <a:ext cx="0" cy="0"/>
          <a:chOff x="0" y="0"/>
          <a:chExt cx="0" cy="0"/>
        </a:xfrm>
      </p:grpSpPr>
      <p:sp>
        <p:nvSpPr>
          <p:cNvPr id="19" name="Google Shape;19;p4"/>
          <p:cNvSpPr>
            <a:spLocks noGrp="1"/>
          </p:cNvSpPr>
          <p:nvPr>
            <p:ph type="pic" idx="2"/>
          </p:nvPr>
        </p:nvSpPr>
        <p:spPr>
          <a:xfrm>
            <a:off x="9707975" y="125"/>
            <a:ext cx="8580000" cy="10287000"/>
          </a:xfrm>
          <a:prstGeom prst="rect">
            <a:avLst/>
          </a:prstGeom>
          <a:noFill/>
          <a:ln>
            <a:noFill/>
          </a:ln>
        </p:spPr>
        <p:txBody>
          <a:bodyPr/>
          <a:lstStyle/>
          <a:p>
            <a:endParaRPr lang="en-US"/>
          </a:p>
        </p:txBody>
      </p:sp>
      <p:sp>
        <p:nvSpPr>
          <p:cNvPr id="20" name="Google Shape;20;p4"/>
          <p:cNvSpPr txBox="1">
            <a:spLocks noGrp="1"/>
          </p:cNvSpPr>
          <p:nvPr>
            <p:ph type="subTitle" idx="1"/>
          </p:nvPr>
        </p:nvSpPr>
        <p:spPr>
          <a:xfrm>
            <a:off x="1020525" y="3027600"/>
            <a:ext cx="8613900" cy="886500"/>
          </a:xfrm>
          <a:prstGeom prst="rect">
            <a:avLst/>
          </a:prstGeom>
        </p:spPr>
        <p:txBody>
          <a:bodyPr spcFirstLastPara="1" wrap="square" lIns="0" tIns="0" rIns="0" bIns="0" anchor="t" anchorCtr="0">
            <a:noAutofit/>
          </a:bodyPr>
          <a:lstStyle>
            <a:lvl1pPr lvl="0">
              <a:spcBef>
                <a:spcPts val="640"/>
              </a:spcBef>
              <a:spcAft>
                <a:spcPts val="0"/>
              </a:spcAft>
              <a:buSzPts val="7200"/>
              <a:buNone/>
              <a:defRPr/>
            </a:lvl1pPr>
            <a:lvl2pPr lvl="1">
              <a:spcBef>
                <a:spcPts val="560"/>
              </a:spcBef>
              <a:spcAft>
                <a:spcPts val="0"/>
              </a:spcAft>
              <a:buSzPts val="3600"/>
              <a:buNone/>
              <a:defRPr/>
            </a:lvl2pPr>
            <a:lvl3pPr lvl="2">
              <a:spcBef>
                <a:spcPts val="480"/>
              </a:spcBef>
              <a:spcAft>
                <a:spcPts val="0"/>
              </a:spcAft>
              <a:buSzPts val="1800"/>
              <a:buNone/>
              <a:defRPr/>
            </a:lvl3pPr>
            <a:lvl4pPr lvl="3">
              <a:spcBef>
                <a:spcPts val="400"/>
              </a:spcBef>
              <a:spcAft>
                <a:spcPts val="0"/>
              </a:spcAft>
              <a:buSzPts val="2000"/>
              <a:buNone/>
              <a:defRPr/>
            </a:lvl4pPr>
            <a:lvl5pPr lvl="4">
              <a:spcBef>
                <a:spcPts val="400"/>
              </a:spcBef>
              <a:spcAft>
                <a:spcPts val="0"/>
              </a:spcAft>
              <a:buSzPts val="2000"/>
              <a:buNone/>
              <a:defRPr/>
            </a:lvl5pPr>
            <a:lvl6pPr lvl="5">
              <a:spcBef>
                <a:spcPts val="400"/>
              </a:spcBef>
              <a:spcAft>
                <a:spcPts val="0"/>
              </a:spcAft>
              <a:buSzPts val="2000"/>
              <a:buNone/>
              <a:defRPr/>
            </a:lvl6pPr>
            <a:lvl7pPr lvl="6">
              <a:spcBef>
                <a:spcPts val="400"/>
              </a:spcBef>
              <a:spcAft>
                <a:spcPts val="0"/>
              </a:spcAft>
              <a:buSzPts val="2000"/>
              <a:buNone/>
              <a:defRPr/>
            </a:lvl7pPr>
            <a:lvl8pPr lvl="7">
              <a:spcBef>
                <a:spcPts val="400"/>
              </a:spcBef>
              <a:spcAft>
                <a:spcPts val="0"/>
              </a:spcAft>
              <a:buSzPts val="2000"/>
              <a:buNone/>
              <a:defRPr/>
            </a:lvl8pPr>
            <a:lvl9pPr lvl="8">
              <a:spcBef>
                <a:spcPts val="400"/>
              </a:spcBef>
              <a:spcAft>
                <a:spcPts val="0"/>
              </a:spcAft>
              <a:buSzPts val="2000"/>
              <a:buNone/>
              <a:defRPr/>
            </a:lvl9pPr>
          </a:lstStyle>
          <a:p>
            <a:endParaRPr/>
          </a:p>
        </p:txBody>
      </p:sp>
      <p:sp>
        <p:nvSpPr>
          <p:cNvPr id="21" name="Google Shape;21;p4"/>
          <p:cNvSpPr txBox="1">
            <a:spLocks noGrp="1"/>
          </p:cNvSpPr>
          <p:nvPr>
            <p:ph type="body" idx="3"/>
          </p:nvPr>
        </p:nvSpPr>
        <p:spPr>
          <a:xfrm>
            <a:off x="1054550" y="1122600"/>
            <a:ext cx="8580000" cy="1394700"/>
          </a:xfrm>
          <a:prstGeom prst="rect">
            <a:avLst/>
          </a:prstGeom>
        </p:spPr>
        <p:txBody>
          <a:bodyPr spcFirstLastPara="1" wrap="square" lIns="0" tIns="0" rIns="0" bIns="0" anchor="t" anchorCtr="0">
            <a:noAutofit/>
          </a:bodyPr>
          <a:lstStyle>
            <a:lvl1pPr marL="457200" lvl="0" indent="-342900">
              <a:spcBef>
                <a:spcPts val="640"/>
              </a:spcBef>
              <a:spcAft>
                <a:spcPts val="0"/>
              </a:spcAft>
              <a:buSzPts val="1800"/>
              <a:buFont typeface="Inter Light"/>
              <a:buChar char="•"/>
              <a:defRPr sz="1800" b="0">
                <a:latin typeface="Inter Light"/>
                <a:ea typeface="Inter Light"/>
                <a:cs typeface="Inter Light"/>
                <a:sym typeface="Inter Light"/>
              </a:defRPr>
            </a:lvl1pPr>
            <a:lvl2pPr marL="914400" lvl="1" indent="-342900">
              <a:spcBef>
                <a:spcPts val="560"/>
              </a:spcBef>
              <a:spcAft>
                <a:spcPts val="0"/>
              </a:spcAft>
              <a:buSzPts val="1800"/>
              <a:buFont typeface="Inter Light"/>
              <a:buChar char="–"/>
              <a:defRPr sz="1800" b="0">
                <a:latin typeface="Inter Light"/>
                <a:ea typeface="Inter Light"/>
                <a:cs typeface="Inter Light"/>
                <a:sym typeface="Inter Light"/>
              </a:defRPr>
            </a:lvl2pPr>
            <a:lvl3pPr marL="1371600" lvl="2" indent="-342900">
              <a:spcBef>
                <a:spcPts val="480"/>
              </a:spcBef>
              <a:spcAft>
                <a:spcPts val="0"/>
              </a:spcAft>
              <a:buSzPts val="1800"/>
              <a:buChar char="•"/>
              <a:defRPr/>
            </a:lvl3pPr>
            <a:lvl4pPr marL="1828800" lvl="3" indent="-342900">
              <a:spcBef>
                <a:spcPts val="400"/>
              </a:spcBef>
              <a:spcAft>
                <a:spcPts val="0"/>
              </a:spcAft>
              <a:buSzPts val="1800"/>
              <a:buFont typeface="Inter Light"/>
              <a:buChar char="–"/>
              <a:defRPr sz="1800">
                <a:latin typeface="Inter Light"/>
                <a:ea typeface="Inter Light"/>
                <a:cs typeface="Inter Light"/>
                <a:sym typeface="Inter Light"/>
              </a:defRPr>
            </a:lvl4pPr>
            <a:lvl5pPr marL="2286000" lvl="4" indent="-342900">
              <a:spcBef>
                <a:spcPts val="400"/>
              </a:spcBef>
              <a:spcAft>
                <a:spcPts val="0"/>
              </a:spcAft>
              <a:buSzPts val="1800"/>
              <a:buFont typeface="Inter Light"/>
              <a:buChar char="»"/>
              <a:defRPr sz="1800">
                <a:latin typeface="Inter Light"/>
                <a:ea typeface="Inter Light"/>
                <a:cs typeface="Inter Light"/>
                <a:sym typeface="Inter Light"/>
              </a:defRPr>
            </a:lvl5pPr>
            <a:lvl6pPr marL="2743200" lvl="5" indent="-342900">
              <a:spcBef>
                <a:spcPts val="400"/>
              </a:spcBef>
              <a:spcAft>
                <a:spcPts val="0"/>
              </a:spcAft>
              <a:buSzPts val="1800"/>
              <a:buFont typeface="Inter Light"/>
              <a:buChar char="•"/>
              <a:defRPr sz="1800">
                <a:latin typeface="Inter Light"/>
                <a:ea typeface="Inter Light"/>
                <a:cs typeface="Inter Light"/>
                <a:sym typeface="Inter Light"/>
              </a:defRPr>
            </a:lvl6pPr>
            <a:lvl7pPr marL="3200400" lvl="6" indent="-342900">
              <a:spcBef>
                <a:spcPts val="400"/>
              </a:spcBef>
              <a:spcAft>
                <a:spcPts val="0"/>
              </a:spcAft>
              <a:buSzPts val="1800"/>
              <a:buFont typeface="Inter Light"/>
              <a:buChar char="•"/>
              <a:defRPr sz="1800">
                <a:latin typeface="Inter Light"/>
                <a:ea typeface="Inter Light"/>
                <a:cs typeface="Inter Light"/>
                <a:sym typeface="Inter Light"/>
              </a:defRPr>
            </a:lvl7pPr>
            <a:lvl8pPr marL="3657600" lvl="7" indent="-342900">
              <a:spcBef>
                <a:spcPts val="400"/>
              </a:spcBef>
              <a:spcAft>
                <a:spcPts val="0"/>
              </a:spcAft>
              <a:buSzPts val="1800"/>
              <a:buFont typeface="Inter Light"/>
              <a:buChar char="•"/>
              <a:defRPr sz="1800">
                <a:latin typeface="Inter Light"/>
                <a:ea typeface="Inter Light"/>
                <a:cs typeface="Inter Light"/>
                <a:sym typeface="Inter Light"/>
              </a:defRPr>
            </a:lvl8pPr>
            <a:lvl9pPr marL="4114800" lvl="8" indent="-342900">
              <a:spcBef>
                <a:spcPts val="400"/>
              </a:spcBef>
              <a:spcAft>
                <a:spcPts val="0"/>
              </a:spcAft>
              <a:buSzPts val="1800"/>
              <a:buFont typeface="Inter Light"/>
              <a:buChar char="•"/>
              <a:defRPr sz="1800">
                <a:latin typeface="Inter Light"/>
                <a:ea typeface="Inter Light"/>
                <a:cs typeface="Inter Light"/>
                <a:sym typeface="Inter Light"/>
              </a:defRPr>
            </a:lvl9pPr>
          </a:lstStyle>
          <a:p>
            <a:endParaRPr/>
          </a:p>
        </p:txBody>
      </p:sp>
      <p:sp>
        <p:nvSpPr>
          <p:cNvPr id="22" name="Google Shape;22;p4"/>
          <p:cNvSpPr txBox="1">
            <a:spLocks noGrp="1"/>
          </p:cNvSpPr>
          <p:nvPr>
            <p:ph type="subTitle" idx="4"/>
          </p:nvPr>
        </p:nvSpPr>
        <p:spPr>
          <a:xfrm>
            <a:off x="1020525" y="5136700"/>
            <a:ext cx="8613900" cy="886500"/>
          </a:xfrm>
          <a:prstGeom prst="rect">
            <a:avLst/>
          </a:prstGeom>
        </p:spPr>
        <p:txBody>
          <a:bodyPr spcFirstLastPara="1" wrap="square" lIns="0" tIns="0" rIns="0" bIns="0" anchor="t" anchorCtr="0">
            <a:noAutofit/>
          </a:bodyPr>
          <a:lstStyle>
            <a:lvl1pPr lvl="0" rtl="0">
              <a:spcBef>
                <a:spcPts val="640"/>
              </a:spcBef>
              <a:spcAft>
                <a:spcPts val="0"/>
              </a:spcAft>
              <a:buSzPts val="7200"/>
              <a:buNone/>
              <a:defRPr/>
            </a:lvl1pPr>
            <a:lvl2pPr lvl="1" rtl="0">
              <a:spcBef>
                <a:spcPts val="560"/>
              </a:spcBef>
              <a:spcAft>
                <a:spcPts val="0"/>
              </a:spcAft>
              <a:buSzPts val="3600"/>
              <a:buNone/>
              <a:defRPr/>
            </a:lvl2pPr>
            <a:lvl3pPr lvl="2" rtl="0">
              <a:spcBef>
                <a:spcPts val="480"/>
              </a:spcBef>
              <a:spcAft>
                <a:spcPts val="0"/>
              </a:spcAft>
              <a:buSzPts val="18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sp>
        <p:nvSpPr>
          <p:cNvPr id="23" name="Google Shape;23;p4"/>
          <p:cNvSpPr txBox="1">
            <a:spLocks noGrp="1"/>
          </p:cNvSpPr>
          <p:nvPr>
            <p:ph type="subTitle" idx="5"/>
          </p:nvPr>
        </p:nvSpPr>
        <p:spPr>
          <a:xfrm>
            <a:off x="1020525" y="7245800"/>
            <a:ext cx="8613900" cy="886500"/>
          </a:xfrm>
          <a:prstGeom prst="rect">
            <a:avLst/>
          </a:prstGeom>
        </p:spPr>
        <p:txBody>
          <a:bodyPr spcFirstLastPara="1" wrap="square" lIns="0" tIns="0" rIns="0" bIns="0" anchor="t" anchorCtr="0">
            <a:noAutofit/>
          </a:bodyPr>
          <a:lstStyle>
            <a:lvl1pPr lvl="0" rtl="0">
              <a:spcBef>
                <a:spcPts val="640"/>
              </a:spcBef>
              <a:spcAft>
                <a:spcPts val="0"/>
              </a:spcAft>
              <a:buSzPts val="7200"/>
              <a:buNone/>
              <a:defRPr/>
            </a:lvl1pPr>
            <a:lvl2pPr lvl="1" rtl="0">
              <a:spcBef>
                <a:spcPts val="560"/>
              </a:spcBef>
              <a:spcAft>
                <a:spcPts val="0"/>
              </a:spcAft>
              <a:buSzPts val="3600"/>
              <a:buNone/>
              <a:defRPr/>
            </a:lvl2pPr>
            <a:lvl3pPr lvl="2" rtl="0">
              <a:spcBef>
                <a:spcPts val="480"/>
              </a:spcBef>
              <a:spcAft>
                <a:spcPts val="0"/>
              </a:spcAft>
              <a:buSzPts val="18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type="secHead">
  <p:cSld name="SECTION_HEADER">
    <p:bg>
      <p:bgPr>
        <a:solidFill>
          <a:srgbClr val="1A1A1A"/>
        </a:solidFill>
        <a:effectLst/>
      </p:bgPr>
    </p:bg>
    <p:spTree>
      <p:nvGrpSpPr>
        <p:cNvPr id="1" name="Shape 24"/>
        <p:cNvGrpSpPr/>
        <p:nvPr/>
      </p:nvGrpSpPr>
      <p:grpSpPr>
        <a:xfrm>
          <a:off x="0" y="0"/>
          <a:ext cx="0" cy="0"/>
          <a:chOff x="0" y="0"/>
          <a:chExt cx="0" cy="0"/>
        </a:xfrm>
      </p:grpSpPr>
      <p:grpSp>
        <p:nvGrpSpPr>
          <p:cNvPr id="25" name="Google Shape;25;p5"/>
          <p:cNvGrpSpPr/>
          <p:nvPr/>
        </p:nvGrpSpPr>
        <p:grpSpPr>
          <a:xfrm>
            <a:off x="9369926" y="158204"/>
            <a:ext cx="2435332" cy="2337372"/>
            <a:chOff x="0" y="-28575"/>
            <a:chExt cx="641400" cy="615600"/>
          </a:xfrm>
        </p:grpSpPr>
        <p:sp>
          <p:nvSpPr>
            <p:cNvPr id="26" name="Google Shape;26;p5"/>
            <p:cNvSpPr/>
            <p:nvPr/>
          </p:nvSpPr>
          <p:spPr>
            <a:xfrm>
              <a:off x="0" y="0"/>
              <a:ext cx="641352" cy="586949"/>
            </a:xfrm>
            <a:custGeom>
              <a:avLst/>
              <a:gdLst/>
              <a:ahLst/>
              <a:cxnLst/>
              <a:rect l="l" t="t" r="r" b="b"/>
              <a:pathLst>
                <a:path w="641352" h="586949" extrusionOk="0">
                  <a:moveTo>
                    <a:pt x="158963" y="0"/>
                  </a:moveTo>
                  <a:lnTo>
                    <a:pt x="482389" y="0"/>
                  </a:lnTo>
                  <a:cubicBezTo>
                    <a:pt x="524548" y="0"/>
                    <a:pt x="564981" y="16748"/>
                    <a:pt x="594793" y="46559"/>
                  </a:cubicBezTo>
                  <a:cubicBezTo>
                    <a:pt x="624604" y="76371"/>
                    <a:pt x="641352" y="116803"/>
                    <a:pt x="641352" y="158963"/>
                  </a:cubicBezTo>
                  <a:lnTo>
                    <a:pt x="641352" y="427986"/>
                  </a:lnTo>
                  <a:cubicBezTo>
                    <a:pt x="641352" y="470145"/>
                    <a:pt x="624604" y="510578"/>
                    <a:pt x="594793" y="540389"/>
                  </a:cubicBezTo>
                  <a:cubicBezTo>
                    <a:pt x="564981" y="570201"/>
                    <a:pt x="524548" y="586949"/>
                    <a:pt x="482389" y="586949"/>
                  </a:cubicBezTo>
                  <a:lnTo>
                    <a:pt x="158963" y="586949"/>
                  </a:lnTo>
                  <a:cubicBezTo>
                    <a:pt x="116803" y="586949"/>
                    <a:pt x="76371" y="570201"/>
                    <a:pt x="46559" y="540389"/>
                  </a:cubicBezTo>
                  <a:cubicBezTo>
                    <a:pt x="16748" y="510578"/>
                    <a:pt x="0" y="470145"/>
                    <a:pt x="0" y="427986"/>
                  </a:cubicBezTo>
                  <a:lnTo>
                    <a:pt x="0" y="158963"/>
                  </a:lnTo>
                  <a:cubicBezTo>
                    <a:pt x="0" y="116803"/>
                    <a:pt x="16748" y="76371"/>
                    <a:pt x="46559" y="46559"/>
                  </a:cubicBezTo>
                  <a:cubicBezTo>
                    <a:pt x="76371" y="16748"/>
                    <a:pt x="116803" y="0"/>
                    <a:pt x="1589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p:nvPr/>
          </p:nvSpPr>
          <p:spPr>
            <a:xfrm>
              <a:off x="0" y="-28575"/>
              <a:ext cx="641400" cy="615600"/>
            </a:xfrm>
            <a:prstGeom prst="rect">
              <a:avLst/>
            </a:prstGeom>
            <a:noFill/>
            <a:ln>
              <a:noFill/>
            </a:ln>
          </p:spPr>
          <p:txBody>
            <a:bodyPr spcFirstLastPara="1" wrap="square" lIns="50800" tIns="50800" rIns="50800" bIns="50800" anchor="ctr" anchorCtr="0">
              <a:noAutofit/>
            </a:bodyPr>
            <a:lstStyle/>
            <a:p>
              <a:pPr marL="0" marR="0" lvl="0" indent="0" algn="ctr" rtl="0">
                <a:lnSpc>
                  <a:spcPct val="10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8" name="Google Shape;28;p5"/>
          <p:cNvSpPr txBox="1">
            <a:spLocks noGrp="1"/>
          </p:cNvSpPr>
          <p:nvPr>
            <p:ph type="body" idx="1"/>
          </p:nvPr>
        </p:nvSpPr>
        <p:spPr>
          <a:xfrm>
            <a:off x="9641150" y="1997925"/>
            <a:ext cx="1923000" cy="255600"/>
          </a:xfrm>
          <a:prstGeom prst="rect">
            <a:avLst/>
          </a:prstGeom>
        </p:spPr>
        <p:txBody>
          <a:bodyPr spcFirstLastPara="1" wrap="square" lIns="0" tIns="0" rIns="0" bIns="0" anchor="t" anchorCtr="0">
            <a:noAutofit/>
          </a:bodyPr>
          <a:lstStyle>
            <a:lvl1pPr marL="457200" lvl="0" indent="-342900" algn="ctr">
              <a:spcBef>
                <a:spcPts val="640"/>
              </a:spcBef>
              <a:spcAft>
                <a:spcPts val="0"/>
              </a:spcAft>
              <a:buSzPts val="1800"/>
              <a:buChar char="•"/>
              <a:defRPr sz="1800"/>
            </a:lvl1pPr>
            <a:lvl2pPr marL="914400" lvl="1" indent="-342900" algn="ctr">
              <a:spcBef>
                <a:spcPts val="560"/>
              </a:spcBef>
              <a:spcAft>
                <a:spcPts val="0"/>
              </a:spcAft>
              <a:buSzPts val="1800"/>
              <a:buChar char="–"/>
              <a:defRPr sz="1800"/>
            </a:lvl2pPr>
            <a:lvl3pPr marL="1371600" lvl="2" indent="-342900" algn="ctr">
              <a:spcBef>
                <a:spcPts val="480"/>
              </a:spcBef>
              <a:spcAft>
                <a:spcPts val="0"/>
              </a:spcAft>
              <a:buSzPts val="1800"/>
              <a:buFont typeface="Inter"/>
              <a:buChar char="•"/>
              <a:defRPr b="1">
                <a:latin typeface="Inter"/>
                <a:ea typeface="Inter"/>
                <a:cs typeface="Inter"/>
                <a:sym typeface="Inter"/>
              </a:defRPr>
            </a:lvl3pPr>
            <a:lvl4pPr marL="1828800" lvl="3" indent="-342900" algn="ctr">
              <a:spcBef>
                <a:spcPts val="400"/>
              </a:spcBef>
              <a:spcAft>
                <a:spcPts val="0"/>
              </a:spcAft>
              <a:buSzPts val="1800"/>
              <a:buChar char="–"/>
              <a:defRPr sz="1800" b="1"/>
            </a:lvl4pPr>
            <a:lvl5pPr marL="2286000" lvl="4" indent="-342900" algn="ctr">
              <a:spcBef>
                <a:spcPts val="400"/>
              </a:spcBef>
              <a:spcAft>
                <a:spcPts val="0"/>
              </a:spcAft>
              <a:buSzPts val="1800"/>
              <a:buChar char="»"/>
              <a:defRPr sz="1800" b="1"/>
            </a:lvl5pPr>
            <a:lvl6pPr marL="2743200" lvl="5" indent="-342900" algn="ctr">
              <a:spcBef>
                <a:spcPts val="400"/>
              </a:spcBef>
              <a:spcAft>
                <a:spcPts val="0"/>
              </a:spcAft>
              <a:buSzPts val="1800"/>
              <a:buChar char="•"/>
              <a:defRPr sz="1800" b="1"/>
            </a:lvl6pPr>
            <a:lvl7pPr marL="3200400" lvl="6" indent="-342900" algn="ctr">
              <a:spcBef>
                <a:spcPts val="400"/>
              </a:spcBef>
              <a:spcAft>
                <a:spcPts val="0"/>
              </a:spcAft>
              <a:buSzPts val="1800"/>
              <a:buChar char="•"/>
              <a:defRPr sz="1800" b="1"/>
            </a:lvl7pPr>
            <a:lvl8pPr marL="3657600" lvl="7" indent="-342900" algn="ctr">
              <a:spcBef>
                <a:spcPts val="400"/>
              </a:spcBef>
              <a:spcAft>
                <a:spcPts val="0"/>
              </a:spcAft>
              <a:buSzPts val="1800"/>
              <a:buChar char="•"/>
              <a:defRPr sz="1800" b="1"/>
            </a:lvl8pPr>
            <a:lvl9pPr marL="4114800" lvl="8" indent="-342900" algn="ctr">
              <a:spcBef>
                <a:spcPts val="400"/>
              </a:spcBef>
              <a:spcAft>
                <a:spcPts val="0"/>
              </a:spcAft>
              <a:buSzPts val="1800"/>
              <a:buChar char="•"/>
              <a:defRPr sz="1800" b="1"/>
            </a:lvl9pPr>
          </a:lstStyle>
          <a:p>
            <a:endParaRPr/>
          </a:p>
        </p:txBody>
      </p:sp>
      <p:grpSp>
        <p:nvGrpSpPr>
          <p:cNvPr id="29" name="Google Shape;29;p5"/>
          <p:cNvGrpSpPr/>
          <p:nvPr/>
        </p:nvGrpSpPr>
        <p:grpSpPr>
          <a:xfrm>
            <a:off x="269877" y="158204"/>
            <a:ext cx="3671382" cy="5171378"/>
            <a:chOff x="0" y="-28575"/>
            <a:chExt cx="966942" cy="1362000"/>
          </a:xfrm>
        </p:grpSpPr>
        <p:sp>
          <p:nvSpPr>
            <p:cNvPr id="30" name="Google Shape;30;p5"/>
            <p:cNvSpPr/>
            <p:nvPr/>
          </p:nvSpPr>
          <p:spPr>
            <a:xfrm>
              <a:off x="0" y="0"/>
              <a:ext cx="966942" cy="1333357"/>
            </a:xfrm>
            <a:custGeom>
              <a:avLst/>
              <a:gdLst/>
              <a:ahLst/>
              <a:cxnLst/>
              <a:rect l="l" t="t" r="r" b="b"/>
              <a:pathLst>
                <a:path w="966942" h="1333357" extrusionOk="0">
                  <a:moveTo>
                    <a:pt x="105437" y="0"/>
                  </a:moveTo>
                  <a:lnTo>
                    <a:pt x="861505" y="0"/>
                  </a:lnTo>
                  <a:cubicBezTo>
                    <a:pt x="889469" y="0"/>
                    <a:pt x="916287" y="11108"/>
                    <a:pt x="936060" y="30882"/>
                  </a:cubicBezTo>
                  <a:cubicBezTo>
                    <a:pt x="955833" y="50655"/>
                    <a:pt x="966942" y="77473"/>
                    <a:pt x="966942" y="105437"/>
                  </a:cubicBezTo>
                  <a:lnTo>
                    <a:pt x="966942" y="1227921"/>
                  </a:lnTo>
                  <a:cubicBezTo>
                    <a:pt x="966942" y="1255884"/>
                    <a:pt x="955833" y="1282702"/>
                    <a:pt x="936060" y="1302476"/>
                  </a:cubicBezTo>
                  <a:cubicBezTo>
                    <a:pt x="916287" y="1322249"/>
                    <a:pt x="889469" y="1333357"/>
                    <a:pt x="861505" y="1333357"/>
                  </a:cubicBezTo>
                  <a:lnTo>
                    <a:pt x="105437" y="1333357"/>
                  </a:lnTo>
                  <a:cubicBezTo>
                    <a:pt x="77473" y="1333357"/>
                    <a:pt x="50655" y="1322249"/>
                    <a:pt x="30882" y="1302476"/>
                  </a:cubicBezTo>
                  <a:cubicBezTo>
                    <a:pt x="11108" y="1282702"/>
                    <a:pt x="0" y="1255884"/>
                    <a:pt x="0" y="1227921"/>
                  </a:cubicBezTo>
                  <a:lnTo>
                    <a:pt x="0" y="105437"/>
                  </a:lnTo>
                  <a:cubicBezTo>
                    <a:pt x="0" y="77473"/>
                    <a:pt x="11108" y="50655"/>
                    <a:pt x="30882" y="30882"/>
                  </a:cubicBezTo>
                  <a:cubicBezTo>
                    <a:pt x="50655" y="11108"/>
                    <a:pt x="77473" y="0"/>
                    <a:pt x="1054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
            <p:cNvSpPr txBox="1"/>
            <p:nvPr/>
          </p:nvSpPr>
          <p:spPr>
            <a:xfrm>
              <a:off x="0" y="-28575"/>
              <a:ext cx="966900" cy="1362000"/>
            </a:xfrm>
            <a:prstGeom prst="rect">
              <a:avLst/>
            </a:prstGeom>
            <a:noFill/>
            <a:ln>
              <a:noFill/>
            </a:ln>
          </p:spPr>
          <p:txBody>
            <a:bodyPr spcFirstLastPara="1" wrap="square" lIns="50800" tIns="50800" rIns="50800" bIns="50800" anchor="ctr" anchorCtr="0">
              <a:noAutofit/>
            </a:bodyPr>
            <a:lstStyle/>
            <a:p>
              <a:pPr marL="0" marR="0" lvl="0" indent="0" algn="ctr" rtl="0">
                <a:lnSpc>
                  <a:spcPct val="10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2" name="Google Shape;32;p5"/>
          <p:cNvSpPr txBox="1">
            <a:spLocks noGrp="1"/>
          </p:cNvSpPr>
          <p:nvPr>
            <p:ph type="body" idx="2"/>
          </p:nvPr>
        </p:nvSpPr>
        <p:spPr>
          <a:xfrm>
            <a:off x="445850" y="709300"/>
            <a:ext cx="3399600" cy="1108200"/>
          </a:xfrm>
          <a:prstGeom prst="rect">
            <a:avLst/>
          </a:prstGeom>
        </p:spPr>
        <p:txBody>
          <a:bodyPr spcFirstLastPara="1" wrap="square" lIns="0" tIns="0" rIns="0" bIns="0" anchor="t" anchorCtr="0">
            <a:noAutofit/>
          </a:bodyPr>
          <a:lstStyle>
            <a:lvl1pPr marL="457200" lvl="0" indent="-457200" algn="ctr">
              <a:spcBef>
                <a:spcPts val="640"/>
              </a:spcBef>
              <a:spcAft>
                <a:spcPts val="0"/>
              </a:spcAft>
              <a:buSzPts val="3600"/>
              <a:buChar char="•"/>
              <a:defRPr sz="3600"/>
            </a:lvl1pPr>
            <a:lvl2pPr marL="914400" lvl="1" indent="-457200" algn="ctr">
              <a:spcBef>
                <a:spcPts val="560"/>
              </a:spcBef>
              <a:spcAft>
                <a:spcPts val="0"/>
              </a:spcAft>
              <a:buSzPts val="3600"/>
              <a:buChar char="–"/>
              <a:defRPr/>
            </a:lvl2pPr>
            <a:lvl3pPr marL="1371600" lvl="2" indent="-457200" algn="ctr">
              <a:spcBef>
                <a:spcPts val="480"/>
              </a:spcBef>
              <a:spcAft>
                <a:spcPts val="0"/>
              </a:spcAft>
              <a:buSzPts val="3600"/>
              <a:buFont typeface="Inter"/>
              <a:buChar char="•"/>
              <a:defRPr sz="3600" b="1">
                <a:latin typeface="Inter"/>
                <a:ea typeface="Inter"/>
                <a:cs typeface="Inter"/>
                <a:sym typeface="Inter"/>
              </a:defRPr>
            </a:lvl3pPr>
            <a:lvl4pPr marL="1828800" lvl="3" indent="-457200" algn="ctr">
              <a:spcBef>
                <a:spcPts val="400"/>
              </a:spcBef>
              <a:spcAft>
                <a:spcPts val="0"/>
              </a:spcAft>
              <a:buSzPts val="3600"/>
              <a:buChar char="–"/>
              <a:defRPr sz="3600" b="1"/>
            </a:lvl4pPr>
            <a:lvl5pPr marL="2286000" lvl="4" indent="-457200" algn="ctr">
              <a:spcBef>
                <a:spcPts val="400"/>
              </a:spcBef>
              <a:spcAft>
                <a:spcPts val="0"/>
              </a:spcAft>
              <a:buSzPts val="3600"/>
              <a:buChar char="»"/>
              <a:defRPr sz="3600" b="1"/>
            </a:lvl5pPr>
            <a:lvl6pPr marL="2743200" lvl="5" indent="-457200" algn="ctr">
              <a:spcBef>
                <a:spcPts val="400"/>
              </a:spcBef>
              <a:spcAft>
                <a:spcPts val="0"/>
              </a:spcAft>
              <a:buSzPts val="3600"/>
              <a:buChar char="•"/>
              <a:defRPr sz="3600" b="1"/>
            </a:lvl6pPr>
            <a:lvl7pPr marL="3200400" lvl="6" indent="-457200" algn="ctr">
              <a:spcBef>
                <a:spcPts val="400"/>
              </a:spcBef>
              <a:spcAft>
                <a:spcPts val="0"/>
              </a:spcAft>
              <a:buSzPts val="3600"/>
              <a:buChar char="•"/>
              <a:defRPr sz="3600" b="1"/>
            </a:lvl7pPr>
            <a:lvl8pPr marL="3657600" lvl="7" indent="-457200" algn="ctr">
              <a:spcBef>
                <a:spcPts val="400"/>
              </a:spcBef>
              <a:spcAft>
                <a:spcPts val="0"/>
              </a:spcAft>
              <a:buSzPts val="3600"/>
              <a:buChar char="•"/>
              <a:defRPr sz="3600" b="1"/>
            </a:lvl8pPr>
            <a:lvl9pPr marL="4114800" lvl="8" indent="-457200" algn="ctr">
              <a:spcBef>
                <a:spcPts val="400"/>
              </a:spcBef>
              <a:spcAft>
                <a:spcPts val="0"/>
              </a:spcAft>
              <a:buSzPts val="3600"/>
              <a:buChar char="•"/>
              <a:defRPr sz="3600" b="1"/>
            </a:lvl9pPr>
          </a:lstStyle>
          <a:p>
            <a:endParaRPr/>
          </a:p>
        </p:txBody>
      </p:sp>
      <p:grpSp>
        <p:nvGrpSpPr>
          <p:cNvPr id="33" name="Google Shape;33;p5"/>
          <p:cNvGrpSpPr/>
          <p:nvPr/>
        </p:nvGrpSpPr>
        <p:grpSpPr>
          <a:xfrm>
            <a:off x="12074935" y="158204"/>
            <a:ext cx="5943667" cy="2337372"/>
            <a:chOff x="0" y="-28575"/>
            <a:chExt cx="1565400" cy="615600"/>
          </a:xfrm>
        </p:grpSpPr>
        <p:sp>
          <p:nvSpPr>
            <p:cNvPr id="34" name="Google Shape;34;p5"/>
            <p:cNvSpPr/>
            <p:nvPr/>
          </p:nvSpPr>
          <p:spPr>
            <a:xfrm>
              <a:off x="0" y="0"/>
              <a:ext cx="1565284" cy="586949"/>
            </a:xfrm>
            <a:custGeom>
              <a:avLst/>
              <a:gdLst/>
              <a:ahLst/>
              <a:cxnLst/>
              <a:rect l="l" t="t" r="r" b="b"/>
              <a:pathLst>
                <a:path w="1565284" h="586949" extrusionOk="0">
                  <a:moveTo>
                    <a:pt x="65133" y="0"/>
                  </a:moveTo>
                  <a:lnTo>
                    <a:pt x="1500151" y="0"/>
                  </a:lnTo>
                  <a:cubicBezTo>
                    <a:pt x="1536123" y="0"/>
                    <a:pt x="1565284" y="29161"/>
                    <a:pt x="1565284" y="65133"/>
                  </a:cubicBezTo>
                  <a:lnTo>
                    <a:pt x="1565284" y="521816"/>
                  </a:lnTo>
                  <a:cubicBezTo>
                    <a:pt x="1565284" y="557788"/>
                    <a:pt x="1536123" y="586949"/>
                    <a:pt x="1500151" y="586949"/>
                  </a:cubicBezTo>
                  <a:lnTo>
                    <a:pt x="65133" y="586949"/>
                  </a:lnTo>
                  <a:cubicBezTo>
                    <a:pt x="47858" y="586949"/>
                    <a:pt x="31292" y="580086"/>
                    <a:pt x="19077" y="567872"/>
                  </a:cubicBezTo>
                  <a:cubicBezTo>
                    <a:pt x="6862" y="555657"/>
                    <a:pt x="0" y="539090"/>
                    <a:pt x="0" y="521816"/>
                  </a:cubicBezTo>
                  <a:lnTo>
                    <a:pt x="0" y="65133"/>
                  </a:lnTo>
                  <a:cubicBezTo>
                    <a:pt x="0" y="47858"/>
                    <a:pt x="6862" y="31292"/>
                    <a:pt x="19077" y="19077"/>
                  </a:cubicBezTo>
                  <a:cubicBezTo>
                    <a:pt x="31292" y="6862"/>
                    <a:pt x="47858" y="0"/>
                    <a:pt x="651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txBox="1"/>
            <p:nvPr/>
          </p:nvSpPr>
          <p:spPr>
            <a:xfrm>
              <a:off x="0" y="-28575"/>
              <a:ext cx="1565400" cy="615600"/>
            </a:xfrm>
            <a:prstGeom prst="rect">
              <a:avLst/>
            </a:prstGeom>
            <a:noFill/>
            <a:ln>
              <a:noFill/>
            </a:ln>
          </p:spPr>
          <p:txBody>
            <a:bodyPr spcFirstLastPara="1" wrap="square" lIns="50800" tIns="50800" rIns="50800" bIns="50800" anchor="ctr" anchorCtr="0">
              <a:noAutofit/>
            </a:bodyPr>
            <a:lstStyle/>
            <a:p>
              <a:pPr marL="0" marR="0" lvl="0" indent="0" algn="ctr" rtl="0">
                <a:lnSpc>
                  <a:spcPct val="10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6" name="Google Shape;36;p5"/>
          <p:cNvSpPr txBox="1">
            <a:spLocks noGrp="1"/>
          </p:cNvSpPr>
          <p:nvPr>
            <p:ph type="body" idx="3"/>
          </p:nvPr>
        </p:nvSpPr>
        <p:spPr>
          <a:xfrm>
            <a:off x="12620688" y="831550"/>
            <a:ext cx="4889100" cy="1108200"/>
          </a:xfrm>
          <a:prstGeom prst="rect">
            <a:avLst/>
          </a:prstGeom>
        </p:spPr>
        <p:txBody>
          <a:bodyPr spcFirstLastPara="1" wrap="square" lIns="0" tIns="0" rIns="0" bIns="0" anchor="t" anchorCtr="0">
            <a:noAutofit/>
          </a:bodyPr>
          <a:lstStyle>
            <a:lvl1pPr marL="457200" lvl="0" indent="-457200" algn="ctr" rtl="0">
              <a:spcBef>
                <a:spcPts val="640"/>
              </a:spcBef>
              <a:spcAft>
                <a:spcPts val="0"/>
              </a:spcAft>
              <a:buSzPts val="3600"/>
              <a:buChar char="•"/>
              <a:defRPr sz="3600"/>
            </a:lvl1pPr>
            <a:lvl2pPr marL="914400" lvl="1" indent="-457200" algn="ctr" rtl="0">
              <a:spcBef>
                <a:spcPts val="560"/>
              </a:spcBef>
              <a:spcAft>
                <a:spcPts val="0"/>
              </a:spcAft>
              <a:buSzPts val="3600"/>
              <a:buChar char="–"/>
              <a:defRPr/>
            </a:lvl2pPr>
            <a:lvl3pPr marL="1371600" lvl="2" indent="-457200" algn="ctr" rtl="0">
              <a:spcBef>
                <a:spcPts val="480"/>
              </a:spcBef>
              <a:spcAft>
                <a:spcPts val="0"/>
              </a:spcAft>
              <a:buSzPts val="3600"/>
              <a:buFont typeface="Inter"/>
              <a:buChar char="•"/>
              <a:defRPr sz="3600" b="1">
                <a:latin typeface="Inter"/>
                <a:ea typeface="Inter"/>
                <a:cs typeface="Inter"/>
                <a:sym typeface="Inter"/>
              </a:defRPr>
            </a:lvl3pPr>
            <a:lvl4pPr marL="1828800" lvl="3" indent="-457200" algn="ctr" rtl="0">
              <a:spcBef>
                <a:spcPts val="400"/>
              </a:spcBef>
              <a:spcAft>
                <a:spcPts val="0"/>
              </a:spcAft>
              <a:buSzPts val="3600"/>
              <a:buChar char="–"/>
              <a:defRPr sz="3600" b="1"/>
            </a:lvl4pPr>
            <a:lvl5pPr marL="2286000" lvl="4" indent="-457200" algn="ctr" rtl="0">
              <a:spcBef>
                <a:spcPts val="400"/>
              </a:spcBef>
              <a:spcAft>
                <a:spcPts val="0"/>
              </a:spcAft>
              <a:buSzPts val="3600"/>
              <a:buChar char="»"/>
              <a:defRPr sz="3600" b="1"/>
            </a:lvl5pPr>
            <a:lvl6pPr marL="2743200" lvl="5" indent="-457200" algn="ctr" rtl="0">
              <a:spcBef>
                <a:spcPts val="400"/>
              </a:spcBef>
              <a:spcAft>
                <a:spcPts val="0"/>
              </a:spcAft>
              <a:buSzPts val="3600"/>
              <a:buChar char="•"/>
              <a:defRPr sz="3600" b="1"/>
            </a:lvl6pPr>
            <a:lvl7pPr marL="3200400" lvl="6" indent="-457200" algn="ctr" rtl="0">
              <a:spcBef>
                <a:spcPts val="400"/>
              </a:spcBef>
              <a:spcAft>
                <a:spcPts val="0"/>
              </a:spcAft>
              <a:buSzPts val="3600"/>
              <a:buChar char="•"/>
              <a:defRPr sz="3600" b="1"/>
            </a:lvl7pPr>
            <a:lvl8pPr marL="3657600" lvl="7" indent="-457200" algn="ctr" rtl="0">
              <a:spcBef>
                <a:spcPts val="400"/>
              </a:spcBef>
              <a:spcAft>
                <a:spcPts val="0"/>
              </a:spcAft>
              <a:buSzPts val="3600"/>
              <a:buChar char="•"/>
              <a:defRPr sz="3600" b="1"/>
            </a:lvl8pPr>
            <a:lvl9pPr marL="4114800" lvl="8" indent="-457200" algn="ctr" rtl="0">
              <a:spcBef>
                <a:spcPts val="400"/>
              </a:spcBef>
              <a:spcAft>
                <a:spcPts val="0"/>
              </a:spcAft>
              <a:buSzPts val="3600"/>
              <a:buChar char="•"/>
              <a:defRPr sz="3600" b="1"/>
            </a:lvl9pPr>
          </a:lstStyle>
          <a:p>
            <a:endParaRPr/>
          </a:p>
        </p:txBody>
      </p:sp>
      <p:grpSp>
        <p:nvGrpSpPr>
          <p:cNvPr id="37" name="Google Shape;37;p5"/>
          <p:cNvGrpSpPr/>
          <p:nvPr/>
        </p:nvGrpSpPr>
        <p:grpSpPr>
          <a:xfrm>
            <a:off x="14346766" y="2653475"/>
            <a:ext cx="3671382" cy="3667088"/>
            <a:chOff x="0" y="-28575"/>
            <a:chExt cx="966942" cy="965811"/>
          </a:xfrm>
        </p:grpSpPr>
        <p:sp>
          <p:nvSpPr>
            <p:cNvPr id="38" name="Google Shape;38;p5"/>
            <p:cNvSpPr/>
            <p:nvPr/>
          </p:nvSpPr>
          <p:spPr>
            <a:xfrm>
              <a:off x="0" y="0"/>
              <a:ext cx="966942" cy="937236"/>
            </a:xfrm>
            <a:custGeom>
              <a:avLst/>
              <a:gdLst/>
              <a:ahLst/>
              <a:cxnLst/>
              <a:rect l="l" t="t" r="r" b="b"/>
              <a:pathLst>
                <a:path w="966942" h="937236" extrusionOk="0">
                  <a:moveTo>
                    <a:pt x="105437" y="0"/>
                  </a:moveTo>
                  <a:lnTo>
                    <a:pt x="861505" y="0"/>
                  </a:lnTo>
                  <a:cubicBezTo>
                    <a:pt x="889469" y="0"/>
                    <a:pt x="916287" y="11108"/>
                    <a:pt x="936060" y="30882"/>
                  </a:cubicBezTo>
                  <a:cubicBezTo>
                    <a:pt x="955833" y="50655"/>
                    <a:pt x="966942" y="77473"/>
                    <a:pt x="966942" y="105437"/>
                  </a:cubicBezTo>
                  <a:lnTo>
                    <a:pt x="966942" y="831800"/>
                  </a:lnTo>
                  <a:cubicBezTo>
                    <a:pt x="966942" y="859763"/>
                    <a:pt x="955833" y="886582"/>
                    <a:pt x="936060" y="906355"/>
                  </a:cubicBezTo>
                  <a:cubicBezTo>
                    <a:pt x="916287" y="926128"/>
                    <a:pt x="889469" y="937236"/>
                    <a:pt x="861505" y="937236"/>
                  </a:cubicBezTo>
                  <a:lnTo>
                    <a:pt x="105437" y="937236"/>
                  </a:lnTo>
                  <a:cubicBezTo>
                    <a:pt x="77473" y="937236"/>
                    <a:pt x="50655" y="926128"/>
                    <a:pt x="30882" y="906355"/>
                  </a:cubicBezTo>
                  <a:cubicBezTo>
                    <a:pt x="11108" y="886582"/>
                    <a:pt x="0" y="859763"/>
                    <a:pt x="0" y="831800"/>
                  </a:cubicBezTo>
                  <a:lnTo>
                    <a:pt x="0" y="105437"/>
                  </a:lnTo>
                  <a:cubicBezTo>
                    <a:pt x="0" y="77473"/>
                    <a:pt x="11108" y="50655"/>
                    <a:pt x="30882" y="30882"/>
                  </a:cubicBezTo>
                  <a:cubicBezTo>
                    <a:pt x="50655" y="11108"/>
                    <a:pt x="77473" y="0"/>
                    <a:pt x="1054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txBox="1"/>
            <p:nvPr/>
          </p:nvSpPr>
          <p:spPr>
            <a:xfrm>
              <a:off x="0" y="-28575"/>
              <a:ext cx="966900" cy="965700"/>
            </a:xfrm>
            <a:prstGeom prst="rect">
              <a:avLst/>
            </a:prstGeom>
            <a:noFill/>
            <a:ln>
              <a:noFill/>
            </a:ln>
          </p:spPr>
          <p:txBody>
            <a:bodyPr spcFirstLastPara="1" wrap="square" lIns="50800" tIns="50800" rIns="50800" bIns="50800" anchor="ctr" anchorCtr="0">
              <a:noAutofit/>
            </a:bodyPr>
            <a:lstStyle/>
            <a:p>
              <a:pPr marL="0" marR="0" lvl="0" indent="0" algn="ctr" rtl="0">
                <a:lnSpc>
                  <a:spcPct val="10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0" name="Google Shape;40;p5"/>
          <p:cNvSpPr txBox="1">
            <a:spLocks noGrp="1"/>
          </p:cNvSpPr>
          <p:nvPr>
            <p:ph type="subTitle" idx="4"/>
          </p:nvPr>
        </p:nvSpPr>
        <p:spPr>
          <a:xfrm>
            <a:off x="14621200" y="3877050"/>
            <a:ext cx="1629000" cy="886500"/>
          </a:xfrm>
          <a:prstGeom prst="rect">
            <a:avLst/>
          </a:prstGeom>
        </p:spPr>
        <p:txBody>
          <a:bodyPr spcFirstLastPara="1" wrap="square" lIns="0" tIns="0" rIns="0" bIns="0" anchor="t" anchorCtr="0">
            <a:noAutofit/>
          </a:bodyPr>
          <a:lstStyle>
            <a:lvl1pPr lvl="0" rtl="0">
              <a:spcBef>
                <a:spcPts val="640"/>
              </a:spcBef>
              <a:spcAft>
                <a:spcPts val="0"/>
              </a:spcAft>
              <a:buSzPts val="7200"/>
              <a:buNone/>
              <a:defRPr/>
            </a:lvl1pPr>
            <a:lvl2pPr lvl="1" rtl="0">
              <a:spcBef>
                <a:spcPts val="560"/>
              </a:spcBef>
              <a:spcAft>
                <a:spcPts val="0"/>
              </a:spcAft>
              <a:buSzPts val="3600"/>
              <a:buNone/>
              <a:defRPr/>
            </a:lvl2pPr>
            <a:lvl3pPr lvl="2" rtl="0">
              <a:spcBef>
                <a:spcPts val="480"/>
              </a:spcBef>
              <a:spcAft>
                <a:spcPts val="0"/>
              </a:spcAft>
              <a:buSzPts val="18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grpSp>
        <p:nvGrpSpPr>
          <p:cNvPr id="41" name="Google Shape;41;p5"/>
          <p:cNvGrpSpPr/>
          <p:nvPr/>
        </p:nvGrpSpPr>
        <p:grpSpPr>
          <a:xfrm>
            <a:off x="4211111" y="158204"/>
            <a:ext cx="4888972" cy="2337372"/>
            <a:chOff x="0" y="-28575"/>
            <a:chExt cx="1287622" cy="615600"/>
          </a:xfrm>
        </p:grpSpPr>
        <p:sp>
          <p:nvSpPr>
            <p:cNvPr id="42" name="Google Shape;42;p5"/>
            <p:cNvSpPr/>
            <p:nvPr/>
          </p:nvSpPr>
          <p:spPr>
            <a:xfrm>
              <a:off x="0" y="0"/>
              <a:ext cx="1287622" cy="586949"/>
            </a:xfrm>
            <a:custGeom>
              <a:avLst/>
              <a:gdLst/>
              <a:ahLst/>
              <a:cxnLst/>
              <a:rect l="l" t="t" r="r" b="b"/>
              <a:pathLst>
                <a:path w="1287622" h="586949" extrusionOk="0">
                  <a:moveTo>
                    <a:pt x="79178" y="0"/>
                  </a:moveTo>
                  <a:lnTo>
                    <a:pt x="1208444" y="0"/>
                  </a:lnTo>
                  <a:cubicBezTo>
                    <a:pt x="1229443" y="0"/>
                    <a:pt x="1249582" y="8342"/>
                    <a:pt x="1264431" y="23191"/>
                  </a:cubicBezTo>
                  <a:cubicBezTo>
                    <a:pt x="1279280" y="38039"/>
                    <a:pt x="1287622" y="58179"/>
                    <a:pt x="1287622" y="79178"/>
                  </a:cubicBezTo>
                  <a:lnTo>
                    <a:pt x="1287622" y="507771"/>
                  </a:lnTo>
                  <a:cubicBezTo>
                    <a:pt x="1287622" y="528770"/>
                    <a:pt x="1279280" y="548909"/>
                    <a:pt x="1264431" y="563758"/>
                  </a:cubicBezTo>
                  <a:cubicBezTo>
                    <a:pt x="1249582" y="578607"/>
                    <a:pt x="1229443" y="586949"/>
                    <a:pt x="1208444" y="586949"/>
                  </a:cubicBezTo>
                  <a:lnTo>
                    <a:pt x="79178" y="586949"/>
                  </a:lnTo>
                  <a:cubicBezTo>
                    <a:pt x="58179" y="586949"/>
                    <a:pt x="38039" y="578607"/>
                    <a:pt x="23191" y="563758"/>
                  </a:cubicBezTo>
                  <a:cubicBezTo>
                    <a:pt x="8342" y="548909"/>
                    <a:pt x="0" y="528770"/>
                    <a:pt x="0" y="507771"/>
                  </a:cubicBezTo>
                  <a:lnTo>
                    <a:pt x="0" y="79178"/>
                  </a:lnTo>
                  <a:cubicBezTo>
                    <a:pt x="0" y="58179"/>
                    <a:pt x="8342" y="38039"/>
                    <a:pt x="23191" y="23191"/>
                  </a:cubicBezTo>
                  <a:cubicBezTo>
                    <a:pt x="38039" y="8342"/>
                    <a:pt x="58179" y="0"/>
                    <a:pt x="791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txBox="1"/>
            <p:nvPr/>
          </p:nvSpPr>
          <p:spPr>
            <a:xfrm>
              <a:off x="0" y="-28575"/>
              <a:ext cx="1287600" cy="615600"/>
            </a:xfrm>
            <a:prstGeom prst="rect">
              <a:avLst/>
            </a:prstGeom>
            <a:noFill/>
            <a:ln>
              <a:noFill/>
            </a:ln>
          </p:spPr>
          <p:txBody>
            <a:bodyPr spcFirstLastPara="1" wrap="square" lIns="50800" tIns="50800" rIns="50800" bIns="50800" anchor="ctr" anchorCtr="0">
              <a:noAutofit/>
            </a:bodyPr>
            <a:lstStyle/>
            <a:p>
              <a:pPr marL="0" marR="0" lvl="0" indent="0" algn="ctr" rtl="0">
                <a:lnSpc>
                  <a:spcPct val="10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4" name="Google Shape;44;p5"/>
          <p:cNvSpPr txBox="1">
            <a:spLocks noGrp="1"/>
          </p:cNvSpPr>
          <p:nvPr>
            <p:ph type="body" idx="5"/>
          </p:nvPr>
        </p:nvSpPr>
        <p:spPr>
          <a:xfrm>
            <a:off x="4570700" y="884700"/>
            <a:ext cx="2435400" cy="1108200"/>
          </a:xfrm>
          <a:prstGeom prst="rect">
            <a:avLst/>
          </a:prstGeom>
        </p:spPr>
        <p:txBody>
          <a:bodyPr spcFirstLastPara="1" wrap="square" lIns="0" tIns="0" rIns="0" bIns="0" anchor="t" anchorCtr="0">
            <a:noAutofit/>
          </a:bodyPr>
          <a:lstStyle>
            <a:lvl1pPr marL="457200" lvl="0" indent="-457200" rtl="0">
              <a:spcBef>
                <a:spcPts val="640"/>
              </a:spcBef>
              <a:spcAft>
                <a:spcPts val="0"/>
              </a:spcAft>
              <a:buSzPts val="3600"/>
              <a:buChar char="•"/>
              <a:defRPr sz="3600"/>
            </a:lvl1pPr>
            <a:lvl2pPr marL="914400" lvl="1" indent="-457200" rtl="0">
              <a:spcBef>
                <a:spcPts val="560"/>
              </a:spcBef>
              <a:spcAft>
                <a:spcPts val="0"/>
              </a:spcAft>
              <a:buSzPts val="3600"/>
              <a:buChar char="–"/>
              <a:defRPr/>
            </a:lvl2pPr>
            <a:lvl3pPr marL="1371600" lvl="2" indent="-457200" rtl="0">
              <a:spcBef>
                <a:spcPts val="480"/>
              </a:spcBef>
              <a:spcAft>
                <a:spcPts val="0"/>
              </a:spcAft>
              <a:buSzPts val="3600"/>
              <a:buFont typeface="Inter"/>
              <a:buChar char="•"/>
              <a:defRPr sz="3600" b="1">
                <a:latin typeface="Inter"/>
                <a:ea typeface="Inter"/>
                <a:cs typeface="Inter"/>
                <a:sym typeface="Inter"/>
              </a:defRPr>
            </a:lvl3pPr>
            <a:lvl4pPr marL="1828800" lvl="3" indent="-457200" rtl="0">
              <a:spcBef>
                <a:spcPts val="400"/>
              </a:spcBef>
              <a:spcAft>
                <a:spcPts val="0"/>
              </a:spcAft>
              <a:buSzPts val="3600"/>
              <a:buChar char="–"/>
              <a:defRPr sz="3600" b="1"/>
            </a:lvl4pPr>
            <a:lvl5pPr marL="2286000" lvl="4" indent="-457200" rtl="0">
              <a:spcBef>
                <a:spcPts val="400"/>
              </a:spcBef>
              <a:spcAft>
                <a:spcPts val="0"/>
              </a:spcAft>
              <a:buSzPts val="3600"/>
              <a:buChar char="»"/>
              <a:defRPr sz="3600" b="1"/>
            </a:lvl5pPr>
            <a:lvl6pPr marL="2743200" lvl="5" indent="-457200" rtl="0">
              <a:spcBef>
                <a:spcPts val="400"/>
              </a:spcBef>
              <a:spcAft>
                <a:spcPts val="0"/>
              </a:spcAft>
              <a:buSzPts val="3600"/>
              <a:buChar char="•"/>
              <a:defRPr sz="3600" b="1"/>
            </a:lvl6pPr>
            <a:lvl7pPr marL="3200400" lvl="6" indent="-457200" rtl="0">
              <a:spcBef>
                <a:spcPts val="400"/>
              </a:spcBef>
              <a:spcAft>
                <a:spcPts val="0"/>
              </a:spcAft>
              <a:buSzPts val="3600"/>
              <a:buChar char="•"/>
              <a:defRPr sz="3600" b="1"/>
            </a:lvl7pPr>
            <a:lvl8pPr marL="3657600" lvl="7" indent="-457200" rtl="0">
              <a:spcBef>
                <a:spcPts val="400"/>
              </a:spcBef>
              <a:spcAft>
                <a:spcPts val="0"/>
              </a:spcAft>
              <a:buSzPts val="3600"/>
              <a:buChar char="•"/>
              <a:defRPr sz="3600" b="1"/>
            </a:lvl8pPr>
            <a:lvl9pPr marL="4114800" lvl="8" indent="-457200" rtl="0">
              <a:spcBef>
                <a:spcPts val="400"/>
              </a:spcBef>
              <a:spcAft>
                <a:spcPts val="0"/>
              </a:spcAft>
              <a:buSzPts val="3600"/>
              <a:buChar char="•"/>
              <a:defRPr sz="3600" b="1"/>
            </a:lvl9pPr>
          </a:lstStyle>
          <a:p>
            <a:endParaRPr/>
          </a:p>
        </p:txBody>
      </p:sp>
      <p:grpSp>
        <p:nvGrpSpPr>
          <p:cNvPr id="45" name="Google Shape;45;p5"/>
          <p:cNvGrpSpPr/>
          <p:nvPr/>
        </p:nvGrpSpPr>
        <p:grpSpPr>
          <a:xfrm>
            <a:off x="4211111" y="2653475"/>
            <a:ext cx="9865842" cy="4871802"/>
            <a:chOff x="0" y="-28575"/>
            <a:chExt cx="2598394" cy="1283100"/>
          </a:xfrm>
        </p:grpSpPr>
        <p:sp>
          <p:nvSpPr>
            <p:cNvPr id="46" name="Google Shape;46;p5"/>
            <p:cNvSpPr/>
            <p:nvPr/>
          </p:nvSpPr>
          <p:spPr>
            <a:xfrm>
              <a:off x="0" y="0"/>
              <a:ext cx="2598394" cy="1254468"/>
            </a:xfrm>
            <a:custGeom>
              <a:avLst/>
              <a:gdLst/>
              <a:ahLst/>
              <a:cxnLst/>
              <a:rect l="l" t="t" r="r" b="b"/>
              <a:pathLst>
                <a:path w="2598394" h="1254468" extrusionOk="0">
                  <a:moveTo>
                    <a:pt x="39236" y="0"/>
                  </a:moveTo>
                  <a:lnTo>
                    <a:pt x="2559158" y="0"/>
                  </a:lnTo>
                  <a:cubicBezTo>
                    <a:pt x="2580828" y="0"/>
                    <a:pt x="2598394" y="17567"/>
                    <a:pt x="2598394" y="39236"/>
                  </a:cubicBezTo>
                  <a:lnTo>
                    <a:pt x="2598394" y="1215232"/>
                  </a:lnTo>
                  <a:cubicBezTo>
                    <a:pt x="2598394" y="1225638"/>
                    <a:pt x="2594260" y="1235618"/>
                    <a:pt x="2586902" y="1242976"/>
                  </a:cubicBezTo>
                  <a:cubicBezTo>
                    <a:pt x="2579544" y="1250334"/>
                    <a:pt x="2569564" y="1254468"/>
                    <a:pt x="2559158" y="1254468"/>
                  </a:cubicBezTo>
                  <a:lnTo>
                    <a:pt x="39236" y="1254468"/>
                  </a:lnTo>
                  <a:cubicBezTo>
                    <a:pt x="17567" y="1254468"/>
                    <a:pt x="0" y="1236901"/>
                    <a:pt x="0" y="1215232"/>
                  </a:cubicBezTo>
                  <a:lnTo>
                    <a:pt x="0" y="39236"/>
                  </a:lnTo>
                  <a:cubicBezTo>
                    <a:pt x="0" y="28830"/>
                    <a:pt x="4134" y="18850"/>
                    <a:pt x="11492" y="11492"/>
                  </a:cubicBezTo>
                  <a:cubicBezTo>
                    <a:pt x="18850" y="4134"/>
                    <a:pt x="28830" y="0"/>
                    <a:pt x="392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txBox="1"/>
            <p:nvPr/>
          </p:nvSpPr>
          <p:spPr>
            <a:xfrm>
              <a:off x="0" y="-28575"/>
              <a:ext cx="2598300" cy="1283100"/>
            </a:xfrm>
            <a:prstGeom prst="rect">
              <a:avLst/>
            </a:prstGeom>
            <a:noFill/>
            <a:ln>
              <a:noFill/>
            </a:ln>
          </p:spPr>
          <p:txBody>
            <a:bodyPr spcFirstLastPara="1" wrap="square" lIns="50800" tIns="50800" rIns="50800" bIns="50800" anchor="ctr" anchorCtr="0">
              <a:noAutofit/>
            </a:bodyPr>
            <a:lstStyle/>
            <a:p>
              <a:pPr marL="0" marR="0" lvl="0" indent="0" algn="ctr" rtl="0">
                <a:lnSpc>
                  <a:spcPct val="10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8" name="Google Shape;48;p5"/>
          <p:cNvSpPr txBox="1">
            <a:spLocks noGrp="1"/>
          </p:cNvSpPr>
          <p:nvPr>
            <p:ph type="body" idx="6"/>
          </p:nvPr>
        </p:nvSpPr>
        <p:spPr>
          <a:xfrm>
            <a:off x="7928925" y="4556550"/>
            <a:ext cx="5473800" cy="2037900"/>
          </a:xfrm>
          <a:prstGeom prst="rect">
            <a:avLst/>
          </a:prstGeom>
        </p:spPr>
        <p:txBody>
          <a:bodyPr spcFirstLastPara="1" wrap="square" lIns="0" tIns="0" rIns="0" bIns="0" anchor="t" anchorCtr="0">
            <a:noAutofit/>
          </a:bodyPr>
          <a:lstStyle>
            <a:lvl1pPr marL="457200" lvl="0" indent="-342900">
              <a:spcBef>
                <a:spcPts val="640"/>
              </a:spcBef>
              <a:spcAft>
                <a:spcPts val="0"/>
              </a:spcAft>
              <a:buSzPts val="1800"/>
              <a:buFont typeface="Inter Light"/>
              <a:buChar char="•"/>
              <a:defRPr sz="1800" b="0">
                <a:latin typeface="Inter Light"/>
                <a:ea typeface="Inter Light"/>
                <a:cs typeface="Inter Light"/>
                <a:sym typeface="Inter Light"/>
              </a:defRPr>
            </a:lvl1pPr>
            <a:lvl2pPr marL="914400" lvl="1" indent="-342900">
              <a:spcBef>
                <a:spcPts val="560"/>
              </a:spcBef>
              <a:spcAft>
                <a:spcPts val="0"/>
              </a:spcAft>
              <a:buSzPts val="1800"/>
              <a:buFont typeface="Inter Light"/>
              <a:buChar char="–"/>
              <a:defRPr sz="1800" b="0">
                <a:latin typeface="Inter Light"/>
                <a:ea typeface="Inter Light"/>
                <a:cs typeface="Inter Light"/>
                <a:sym typeface="Inter Light"/>
              </a:defRPr>
            </a:lvl2pPr>
            <a:lvl3pPr marL="1371600" lvl="2" indent="-342900">
              <a:spcBef>
                <a:spcPts val="480"/>
              </a:spcBef>
              <a:spcAft>
                <a:spcPts val="0"/>
              </a:spcAft>
              <a:buSzPts val="1800"/>
              <a:buChar char="•"/>
              <a:defRPr/>
            </a:lvl3pPr>
            <a:lvl4pPr marL="1828800" lvl="3" indent="-342900">
              <a:spcBef>
                <a:spcPts val="400"/>
              </a:spcBef>
              <a:spcAft>
                <a:spcPts val="0"/>
              </a:spcAft>
              <a:buSzPts val="1800"/>
              <a:buFont typeface="Inter Light"/>
              <a:buChar char="–"/>
              <a:defRPr sz="1800">
                <a:latin typeface="Inter Light"/>
                <a:ea typeface="Inter Light"/>
                <a:cs typeface="Inter Light"/>
                <a:sym typeface="Inter Light"/>
              </a:defRPr>
            </a:lvl4pPr>
            <a:lvl5pPr marL="2286000" lvl="4" indent="-342900">
              <a:spcBef>
                <a:spcPts val="400"/>
              </a:spcBef>
              <a:spcAft>
                <a:spcPts val="0"/>
              </a:spcAft>
              <a:buSzPts val="1800"/>
              <a:buFont typeface="Inter Light"/>
              <a:buChar char="»"/>
              <a:defRPr sz="1800">
                <a:latin typeface="Inter Light"/>
                <a:ea typeface="Inter Light"/>
                <a:cs typeface="Inter Light"/>
                <a:sym typeface="Inter Light"/>
              </a:defRPr>
            </a:lvl5pPr>
            <a:lvl6pPr marL="2743200" lvl="5" indent="-342900">
              <a:spcBef>
                <a:spcPts val="400"/>
              </a:spcBef>
              <a:spcAft>
                <a:spcPts val="0"/>
              </a:spcAft>
              <a:buSzPts val="1800"/>
              <a:buFont typeface="Inter Light"/>
              <a:buChar char="•"/>
              <a:defRPr sz="1800">
                <a:latin typeface="Inter Light"/>
                <a:ea typeface="Inter Light"/>
                <a:cs typeface="Inter Light"/>
                <a:sym typeface="Inter Light"/>
              </a:defRPr>
            </a:lvl6pPr>
            <a:lvl7pPr marL="3200400" lvl="6" indent="-342900">
              <a:spcBef>
                <a:spcPts val="400"/>
              </a:spcBef>
              <a:spcAft>
                <a:spcPts val="0"/>
              </a:spcAft>
              <a:buSzPts val="1800"/>
              <a:buFont typeface="Inter Light"/>
              <a:buChar char="•"/>
              <a:defRPr sz="1800">
                <a:latin typeface="Inter Light"/>
                <a:ea typeface="Inter Light"/>
                <a:cs typeface="Inter Light"/>
                <a:sym typeface="Inter Light"/>
              </a:defRPr>
            </a:lvl7pPr>
            <a:lvl8pPr marL="3657600" lvl="7" indent="-342900">
              <a:spcBef>
                <a:spcPts val="400"/>
              </a:spcBef>
              <a:spcAft>
                <a:spcPts val="0"/>
              </a:spcAft>
              <a:buSzPts val="1800"/>
              <a:buFont typeface="Inter Light"/>
              <a:buChar char="•"/>
              <a:defRPr sz="1800">
                <a:latin typeface="Inter Light"/>
                <a:ea typeface="Inter Light"/>
                <a:cs typeface="Inter Light"/>
                <a:sym typeface="Inter Light"/>
              </a:defRPr>
            </a:lvl8pPr>
            <a:lvl9pPr marL="4114800" lvl="8" indent="-342900">
              <a:spcBef>
                <a:spcPts val="400"/>
              </a:spcBef>
              <a:spcAft>
                <a:spcPts val="0"/>
              </a:spcAft>
              <a:buSzPts val="1800"/>
              <a:buFont typeface="Inter Light"/>
              <a:buChar char="•"/>
              <a:defRPr sz="1800">
                <a:latin typeface="Inter Light"/>
                <a:ea typeface="Inter Light"/>
                <a:cs typeface="Inter Light"/>
                <a:sym typeface="Inter Light"/>
              </a:defRPr>
            </a:lvl9pPr>
          </a:lstStyle>
          <a:p>
            <a:endParaRPr/>
          </a:p>
        </p:txBody>
      </p:sp>
      <p:grpSp>
        <p:nvGrpSpPr>
          <p:cNvPr id="49" name="Google Shape;49;p5"/>
          <p:cNvGrpSpPr/>
          <p:nvPr/>
        </p:nvGrpSpPr>
        <p:grpSpPr>
          <a:xfrm>
            <a:off x="14346766" y="6481921"/>
            <a:ext cx="3671382" cy="3535673"/>
            <a:chOff x="0" y="-28575"/>
            <a:chExt cx="966942" cy="931200"/>
          </a:xfrm>
        </p:grpSpPr>
        <p:sp>
          <p:nvSpPr>
            <p:cNvPr id="50" name="Google Shape;50;p5"/>
            <p:cNvSpPr/>
            <p:nvPr/>
          </p:nvSpPr>
          <p:spPr>
            <a:xfrm>
              <a:off x="0" y="0"/>
              <a:ext cx="966942" cy="902507"/>
            </a:xfrm>
            <a:custGeom>
              <a:avLst/>
              <a:gdLst/>
              <a:ahLst/>
              <a:cxnLst/>
              <a:rect l="l" t="t" r="r" b="b"/>
              <a:pathLst>
                <a:path w="966942" h="902507" extrusionOk="0">
                  <a:moveTo>
                    <a:pt x="105437" y="0"/>
                  </a:moveTo>
                  <a:lnTo>
                    <a:pt x="861505" y="0"/>
                  </a:lnTo>
                  <a:cubicBezTo>
                    <a:pt x="889469" y="0"/>
                    <a:pt x="916287" y="11108"/>
                    <a:pt x="936060" y="30882"/>
                  </a:cubicBezTo>
                  <a:cubicBezTo>
                    <a:pt x="955833" y="50655"/>
                    <a:pt x="966942" y="77473"/>
                    <a:pt x="966942" y="105437"/>
                  </a:cubicBezTo>
                  <a:lnTo>
                    <a:pt x="966942" y="797070"/>
                  </a:lnTo>
                  <a:cubicBezTo>
                    <a:pt x="966942" y="825034"/>
                    <a:pt x="955833" y="851852"/>
                    <a:pt x="936060" y="871625"/>
                  </a:cubicBezTo>
                  <a:cubicBezTo>
                    <a:pt x="916287" y="891398"/>
                    <a:pt x="889469" y="902507"/>
                    <a:pt x="861505" y="902507"/>
                  </a:cubicBezTo>
                  <a:lnTo>
                    <a:pt x="105437" y="902507"/>
                  </a:lnTo>
                  <a:cubicBezTo>
                    <a:pt x="77473" y="902507"/>
                    <a:pt x="50655" y="891398"/>
                    <a:pt x="30882" y="871625"/>
                  </a:cubicBezTo>
                  <a:cubicBezTo>
                    <a:pt x="11108" y="851852"/>
                    <a:pt x="0" y="825034"/>
                    <a:pt x="0" y="797070"/>
                  </a:cubicBezTo>
                  <a:lnTo>
                    <a:pt x="0" y="105437"/>
                  </a:lnTo>
                  <a:cubicBezTo>
                    <a:pt x="0" y="77473"/>
                    <a:pt x="11108" y="50655"/>
                    <a:pt x="30882" y="30882"/>
                  </a:cubicBezTo>
                  <a:cubicBezTo>
                    <a:pt x="50655" y="11108"/>
                    <a:pt x="77473" y="0"/>
                    <a:pt x="1054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txBox="1"/>
            <p:nvPr/>
          </p:nvSpPr>
          <p:spPr>
            <a:xfrm>
              <a:off x="0" y="-28575"/>
              <a:ext cx="966900" cy="931200"/>
            </a:xfrm>
            <a:prstGeom prst="rect">
              <a:avLst/>
            </a:prstGeom>
            <a:noFill/>
            <a:ln>
              <a:noFill/>
            </a:ln>
          </p:spPr>
          <p:txBody>
            <a:bodyPr spcFirstLastPara="1" wrap="square" lIns="50800" tIns="50800" rIns="50800" bIns="50800" anchor="ctr" anchorCtr="0">
              <a:noAutofit/>
            </a:bodyPr>
            <a:lstStyle/>
            <a:p>
              <a:pPr marL="0" marR="0" lvl="0" indent="0" algn="ctr" rtl="0">
                <a:lnSpc>
                  <a:spcPct val="10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2" name="Google Shape;52;p5"/>
          <p:cNvSpPr>
            <a:spLocks noGrp="1"/>
          </p:cNvSpPr>
          <p:nvPr>
            <p:ph type="pic" idx="7"/>
          </p:nvPr>
        </p:nvSpPr>
        <p:spPr>
          <a:xfrm>
            <a:off x="4220869" y="2780275"/>
            <a:ext cx="3399600" cy="4745100"/>
          </a:xfrm>
          <a:prstGeom prst="roundRect">
            <a:avLst>
              <a:gd name="adj" fmla="val 2935"/>
            </a:avLst>
          </a:prstGeom>
          <a:noFill/>
          <a:ln>
            <a:noFill/>
          </a:ln>
        </p:spPr>
        <p:txBody>
          <a:bodyPr/>
          <a:lstStyle/>
          <a:p>
            <a:endParaRPr lang="en-US"/>
          </a:p>
        </p:txBody>
      </p:sp>
      <p:sp>
        <p:nvSpPr>
          <p:cNvPr id="53" name="Google Shape;53;p5"/>
          <p:cNvSpPr txBox="1">
            <a:spLocks noGrp="1"/>
          </p:cNvSpPr>
          <p:nvPr>
            <p:ph type="subTitle" idx="8"/>
          </p:nvPr>
        </p:nvSpPr>
        <p:spPr>
          <a:xfrm>
            <a:off x="8006150" y="3758525"/>
            <a:ext cx="5473800" cy="886500"/>
          </a:xfrm>
          <a:prstGeom prst="rect">
            <a:avLst/>
          </a:prstGeom>
        </p:spPr>
        <p:txBody>
          <a:bodyPr spcFirstLastPara="1" wrap="square" lIns="0" tIns="0" rIns="0" bIns="0" anchor="t" anchorCtr="0">
            <a:noAutofit/>
          </a:bodyPr>
          <a:lstStyle>
            <a:lvl1pPr lvl="0">
              <a:spcBef>
                <a:spcPts val="640"/>
              </a:spcBef>
              <a:spcAft>
                <a:spcPts val="0"/>
              </a:spcAft>
              <a:buSzPts val="7200"/>
              <a:buNone/>
              <a:defRPr/>
            </a:lvl1pPr>
            <a:lvl2pPr lvl="1">
              <a:spcBef>
                <a:spcPts val="560"/>
              </a:spcBef>
              <a:spcAft>
                <a:spcPts val="0"/>
              </a:spcAft>
              <a:buSzPts val="3600"/>
              <a:buNone/>
              <a:defRPr/>
            </a:lvl2pPr>
            <a:lvl3pPr lvl="2">
              <a:spcBef>
                <a:spcPts val="480"/>
              </a:spcBef>
              <a:spcAft>
                <a:spcPts val="0"/>
              </a:spcAft>
              <a:buSzPts val="1800"/>
              <a:buNone/>
              <a:defRPr/>
            </a:lvl3pPr>
            <a:lvl4pPr lvl="3">
              <a:spcBef>
                <a:spcPts val="400"/>
              </a:spcBef>
              <a:spcAft>
                <a:spcPts val="0"/>
              </a:spcAft>
              <a:buSzPts val="2000"/>
              <a:buNone/>
              <a:defRPr/>
            </a:lvl4pPr>
            <a:lvl5pPr lvl="4">
              <a:spcBef>
                <a:spcPts val="400"/>
              </a:spcBef>
              <a:spcAft>
                <a:spcPts val="0"/>
              </a:spcAft>
              <a:buSzPts val="2000"/>
              <a:buNone/>
              <a:defRPr/>
            </a:lvl5pPr>
            <a:lvl6pPr lvl="5">
              <a:spcBef>
                <a:spcPts val="400"/>
              </a:spcBef>
              <a:spcAft>
                <a:spcPts val="0"/>
              </a:spcAft>
              <a:buSzPts val="2000"/>
              <a:buNone/>
              <a:defRPr/>
            </a:lvl6pPr>
            <a:lvl7pPr lvl="6">
              <a:spcBef>
                <a:spcPts val="400"/>
              </a:spcBef>
              <a:spcAft>
                <a:spcPts val="0"/>
              </a:spcAft>
              <a:buSzPts val="2000"/>
              <a:buNone/>
              <a:defRPr/>
            </a:lvl7pPr>
            <a:lvl8pPr lvl="7">
              <a:spcBef>
                <a:spcPts val="400"/>
              </a:spcBef>
              <a:spcAft>
                <a:spcPts val="0"/>
              </a:spcAft>
              <a:buSzPts val="2000"/>
              <a:buNone/>
              <a:defRPr/>
            </a:lvl8pPr>
            <a:lvl9pPr lvl="8">
              <a:spcBef>
                <a:spcPts val="400"/>
              </a:spcBef>
              <a:spcAft>
                <a:spcPts val="0"/>
              </a:spcAft>
              <a:buSzPts val="2000"/>
              <a:buNone/>
              <a:defRPr/>
            </a:lvl9pPr>
          </a:lstStyle>
          <a:p>
            <a:endParaRPr/>
          </a:p>
        </p:txBody>
      </p:sp>
      <p:sp>
        <p:nvSpPr>
          <p:cNvPr id="54" name="Google Shape;54;p5"/>
          <p:cNvSpPr>
            <a:spLocks noGrp="1"/>
          </p:cNvSpPr>
          <p:nvPr>
            <p:ph type="pic" idx="9"/>
          </p:nvPr>
        </p:nvSpPr>
        <p:spPr>
          <a:xfrm>
            <a:off x="16391850" y="2770950"/>
            <a:ext cx="1629000" cy="3543900"/>
          </a:xfrm>
          <a:prstGeom prst="roundRect">
            <a:avLst>
              <a:gd name="adj" fmla="val 20896"/>
            </a:avLst>
          </a:prstGeom>
          <a:noFill/>
          <a:ln>
            <a:noFill/>
          </a:ln>
        </p:spPr>
        <p:txBody>
          <a:bodyPr/>
          <a:lstStyle/>
          <a:p>
            <a:endParaRPr lang="en-US"/>
          </a:p>
        </p:txBody>
      </p:sp>
      <p:sp>
        <p:nvSpPr>
          <p:cNvPr id="55" name="Google Shape;55;p5"/>
          <p:cNvSpPr txBox="1">
            <a:spLocks noGrp="1"/>
          </p:cNvSpPr>
          <p:nvPr>
            <p:ph type="subTitle" idx="13"/>
          </p:nvPr>
        </p:nvSpPr>
        <p:spPr>
          <a:xfrm>
            <a:off x="14482675" y="7069850"/>
            <a:ext cx="3399600" cy="886500"/>
          </a:xfrm>
          <a:prstGeom prst="rect">
            <a:avLst/>
          </a:prstGeom>
        </p:spPr>
        <p:txBody>
          <a:bodyPr spcFirstLastPara="1" wrap="square" lIns="0" tIns="0" rIns="0" bIns="0" anchor="t" anchorCtr="0">
            <a:noAutofit/>
          </a:bodyPr>
          <a:lstStyle>
            <a:lvl1pPr lvl="0" rtl="0">
              <a:spcBef>
                <a:spcPts val="640"/>
              </a:spcBef>
              <a:spcAft>
                <a:spcPts val="0"/>
              </a:spcAft>
              <a:buSzPts val="7200"/>
              <a:buNone/>
              <a:defRPr/>
            </a:lvl1pPr>
            <a:lvl2pPr lvl="1" rtl="0">
              <a:spcBef>
                <a:spcPts val="560"/>
              </a:spcBef>
              <a:spcAft>
                <a:spcPts val="0"/>
              </a:spcAft>
              <a:buSzPts val="3600"/>
              <a:buNone/>
              <a:defRPr/>
            </a:lvl2pPr>
            <a:lvl3pPr lvl="2" rtl="0">
              <a:spcBef>
                <a:spcPts val="480"/>
              </a:spcBef>
              <a:spcAft>
                <a:spcPts val="0"/>
              </a:spcAft>
              <a:buSzPts val="18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grpSp>
        <p:nvGrpSpPr>
          <p:cNvPr id="56" name="Google Shape;56;p5"/>
          <p:cNvGrpSpPr/>
          <p:nvPr/>
        </p:nvGrpSpPr>
        <p:grpSpPr>
          <a:xfrm>
            <a:off x="2709337" y="5487495"/>
            <a:ext cx="1273480" cy="2037796"/>
            <a:chOff x="0" y="-28575"/>
            <a:chExt cx="335400" cy="536700"/>
          </a:xfrm>
        </p:grpSpPr>
        <p:sp>
          <p:nvSpPr>
            <p:cNvPr id="57" name="Google Shape;57;p5"/>
            <p:cNvSpPr/>
            <p:nvPr/>
          </p:nvSpPr>
          <p:spPr>
            <a:xfrm>
              <a:off x="0" y="0"/>
              <a:ext cx="335321" cy="508059"/>
            </a:xfrm>
            <a:custGeom>
              <a:avLst/>
              <a:gdLst/>
              <a:ahLst/>
              <a:cxnLst/>
              <a:rect l="l" t="t" r="r" b="b"/>
              <a:pathLst>
                <a:path w="335321" h="508059" extrusionOk="0">
                  <a:moveTo>
                    <a:pt x="167661" y="0"/>
                  </a:moveTo>
                  <a:lnTo>
                    <a:pt x="167661" y="0"/>
                  </a:lnTo>
                  <a:cubicBezTo>
                    <a:pt x="260257" y="0"/>
                    <a:pt x="335321" y="75064"/>
                    <a:pt x="335321" y="167661"/>
                  </a:cubicBezTo>
                  <a:lnTo>
                    <a:pt x="335321" y="340399"/>
                  </a:lnTo>
                  <a:cubicBezTo>
                    <a:pt x="335321" y="384865"/>
                    <a:pt x="317657" y="427510"/>
                    <a:pt x="286215" y="458953"/>
                  </a:cubicBezTo>
                  <a:cubicBezTo>
                    <a:pt x="254772" y="490395"/>
                    <a:pt x="212127" y="508059"/>
                    <a:pt x="167661" y="508059"/>
                  </a:cubicBezTo>
                  <a:lnTo>
                    <a:pt x="167661" y="508059"/>
                  </a:lnTo>
                  <a:cubicBezTo>
                    <a:pt x="123194" y="508059"/>
                    <a:pt x="80549" y="490395"/>
                    <a:pt x="49107" y="458953"/>
                  </a:cubicBezTo>
                  <a:cubicBezTo>
                    <a:pt x="17664" y="427510"/>
                    <a:pt x="0" y="384865"/>
                    <a:pt x="0" y="340399"/>
                  </a:cubicBezTo>
                  <a:lnTo>
                    <a:pt x="0" y="167661"/>
                  </a:lnTo>
                  <a:cubicBezTo>
                    <a:pt x="0" y="123194"/>
                    <a:pt x="17664" y="80549"/>
                    <a:pt x="49107" y="49107"/>
                  </a:cubicBezTo>
                  <a:cubicBezTo>
                    <a:pt x="80549" y="17664"/>
                    <a:pt x="123194" y="0"/>
                    <a:pt x="1676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txBox="1"/>
            <p:nvPr/>
          </p:nvSpPr>
          <p:spPr>
            <a:xfrm>
              <a:off x="0" y="-28575"/>
              <a:ext cx="335400" cy="536700"/>
            </a:xfrm>
            <a:prstGeom prst="rect">
              <a:avLst/>
            </a:prstGeom>
            <a:noFill/>
            <a:ln>
              <a:noFill/>
            </a:ln>
          </p:spPr>
          <p:txBody>
            <a:bodyPr spcFirstLastPara="1" wrap="square" lIns="50800" tIns="50800" rIns="50800" bIns="50800" anchor="ctr" anchorCtr="0">
              <a:noAutofit/>
            </a:bodyPr>
            <a:lstStyle/>
            <a:p>
              <a:pPr marL="0" marR="0" lvl="0" indent="0" algn="ctr" rtl="0">
                <a:lnSpc>
                  <a:spcPct val="10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9" name="Google Shape;59;p5"/>
          <p:cNvSpPr txBox="1">
            <a:spLocks noGrp="1"/>
          </p:cNvSpPr>
          <p:nvPr>
            <p:ph type="body" idx="14"/>
          </p:nvPr>
        </p:nvSpPr>
        <p:spPr>
          <a:xfrm>
            <a:off x="2943550" y="6885775"/>
            <a:ext cx="761100" cy="452700"/>
          </a:xfrm>
          <a:prstGeom prst="rect">
            <a:avLst/>
          </a:prstGeom>
        </p:spPr>
        <p:txBody>
          <a:bodyPr spcFirstLastPara="1" wrap="square" lIns="0" tIns="0" rIns="0" bIns="0" anchor="t" anchorCtr="0">
            <a:noAutofit/>
          </a:bodyPr>
          <a:lstStyle>
            <a:lvl1pPr marL="457200" lvl="0" indent="-317500" algn="ctr">
              <a:spcBef>
                <a:spcPts val="640"/>
              </a:spcBef>
              <a:spcAft>
                <a:spcPts val="0"/>
              </a:spcAft>
              <a:buSzPts val="1400"/>
              <a:buFont typeface="Inter Light"/>
              <a:buChar char="•"/>
              <a:defRPr sz="1400" b="0">
                <a:latin typeface="Inter Light"/>
                <a:ea typeface="Inter Light"/>
                <a:cs typeface="Inter Light"/>
                <a:sym typeface="Inter Light"/>
              </a:defRPr>
            </a:lvl1pPr>
            <a:lvl2pPr marL="914400" lvl="1" indent="-317500" algn="ctr">
              <a:spcBef>
                <a:spcPts val="560"/>
              </a:spcBef>
              <a:spcAft>
                <a:spcPts val="0"/>
              </a:spcAft>
              <a:buSzPts val="1400"/>
              <a:buFont typeface="Inter Light"/>
              <a:buChar char="–"/>
              <a:defRPr sz="1400" b="0">
                <a:latin typeface="Inter Light"/>
                <a:ea typeface="Inter Light"/>
                <a:cs typeface="Inter Light"/>
                <a:sym typeface="Inter Light"/>
              </a:defRPr>
            </a:lvl2pPr>
            <a:lvl3pPr marL="1371600" lvl="2" indent="-317500" algn="ctr">
              <a:spcBef>
                <a:spcPts val="480"/>
              </a:spcBef>
              <a:spcAft>
                <a:spcPts val="0"/>
              </a:spcAft>
              <a:buSzPts val="1400"/>
              <a:buChar char="•"/>
              <a:defRPr sz="1400"/>
            </a:lvl3pPr>
            <a:lvl4pPr marL="1828800" lvl="3" indent="-317500" algn="ctr">
              <a:spcBef>
                <a:spcPts val="400"/>
              </a:spcBef>
              <a:spcAft>
                <a:spcPts val="0"/>
              </a:spcAft>
              <a:buSzPts val="1400"/>
              <a:buFont typeface="Inter Light"/>
              <a:buChar char="–"/>
              <a:defRPr sz="1400">
                <a:latin typeface="Inter Light"/>
                <a:ea typeface="Inter Light"/>
                <a:cs typeface="Inter Light"/>
                <a:sym typeface="Inter Light"/>
              </a:defRPr>
            </a:lvl4pPr>
            <a:lvl5pPr marL="2286000" lvl="4" indent="-317500" algn="ctr">
              <a:spcBef>
                <a:spcPts val="400"/>
              </a:spcBef>
              <a:spcAft>
                <a:spcPts val="0"/>
              </a:spcAft>
              <a:buSzPts val="1400"/>
              <a:buFont typeface="Inter Light"/>
              <a:buChar char="»"/>
              <a:defRPr sz="1400">
                <a:latin typeface="Inter Light"/>
                <a:ea typeface="Inter Light"/>
                <a:cs typeface="Inter Light"/>
                <a:sym typeface="Inter Light"/>
              </a:defRPr>
            </a:lvl5pPr>
            <a:lvl6pPr marL="2743200" lvl="5" indent="-317500" algn="ctr">
              <a:spcBef>
                <a:spcPts val="400"/>
              </a:spcBef>
              <a:spcAft>
                <a:spcPts val="0"/>
              </a:spcAft>
              <a:buSzPts val="1400"/>
              <a:buFont typeface="Inter Light"/>
              <a:buChar char="•"/>
              <a:defRPr sz="1400">
                <a:latin typeface="Inter Light"/>
                <a:ea typeface="Inter Light"/>
                <a:cs typeface="Inter Light"/>
                <a:sym typeface="Inter Light"/>
              </a:defRPr>
            </a:lvl6pPr>
            <a:lvl7pPr marL="3200400" lvl="6" indent="-317500" algn="ctr">
              <a:spcBef>
                <a:spcPts val="400"/>
              </a:spcBef>
              <a:spcAft>
                <a:spcPts val="0"/>
              </a:spcAft>
              <a:buSzPts val="1400"/>
              <a:buFont typeface="Inter Light"/>
              <a:buChar char="•"/>
              <a:defRPr sz="1400">
                <a:latin typeface="Inter Light"/>
                <a:ea typeface="Inter Light"/>
                <a:cs typeface="Inter Light"/>
                <a:sym typeface="Inter Light"/>
              </a:defRPr>
            </a:lvl7pPr>
            <a:lvl8pPr marL="3657600" lvl="7" indent="-317500" algn="ctr">
              <a:spcBef>
                <a:spcPts val="400"/>
              </a:spcBef>
              <a:spcAft>
                <a:spcPts val="0"/>
              </a:spcAft>
              <a:buSzPts val="1400"/>
              <a:buFont typeface="Inter Light"/>
              <a:buChar char="•"/>
              <a:defRPr sz="1400">
                <a:latin typeface="Inter Light"/>
                <a:ea typeface="Inter Light"/>
                <a:cs typeface="Inter Light"/>
                <a:sym typeface="Inter Light"/>
              </a:defRPr>
            </a:lvl8pPr>
            <a:lvl9pPr marL="4114800" lvl="8" indent="-317500" algn="ctr">
              <a:spcBef>
                <a:spcPts val="400"/>
              </a:spcBef>
              <a:spcAft>
                <a:spcPts val="0"/>
              </a:spcAft>
              <a:buSzPts val="1400"/>
              <a:buFont typeface="Inter Light"/>
              <a:buChar char="•"/>
              <a:defRPr sz="1400">
                <a:latin typeface="Inter Light"/>
                <a:ea typeface="Inter Light"/>
                <a:cs typeface="Inter Light"/>
                <a:sym typeface="Inter Light"/>
              </a:defRPr>
            </a:lvl9pPr>
          </a:lstStyle>
          <a:p>
            <a:endParaRPr/>
          </a:p>
        </p:txBody>
      </p:sp>
      <p:pic>
        <p:nvPicPr>
          <p:cNvPr id="60" name="Google Shape;60;p5"/>
          <p:cNvPicPr preferRelativeResize="0"/>
          <p:nvPr/>
        </p:nvPicPr>
        <p:blipFill>
          <a:blip r:embed="rId2">
            <a:alphaModFix/>
          </a:blip>
          <a:stretch>
            <a:fillRect/>
          </a:stretch>
        </p:blipFill>
        <p:spPr>
          <a:xfrm>
            <a:off x="6615300" y="270075"/>
            <a:ext cx="2484900" cy="2218500"/>
          </a:xfrm>
          <a:prstGeom prst="roundRect">
            <a:avLst>
              <a:gd name="adj" fmla="val 13924"/>
            </a:avLst>
          </a:prstGeom>
          <a:noFill/>
          <a:ln>
            <a:noFill/>
          </a:ln>
        </p:spPr>
      </p:pic>
      <p:sp>
        <p:nvSpPr>
          <p:cNvPr id="61" name="Google Shape;61;p5"/>
          <p:cNvSpPr>
            <a:spLocks noGrp="1"/>
          </p:cNvSpPr>
          <p:nvPr>
            <p:ph type="pic" idx="15"/>
          </p:nvPr>
        </p:nvSpPr>
        <p:spPr>
          <a:xfrm>
            <a:off x="14394825" y="7687075"/>
            <a:ext cx="3568500" cy="2330700"/>
          </a:xfrm>
          <a:prstGeom prst="roundRect">
            <a:avLst>
              <a:gd name="adj" fmla="val 16667"/>
            </a:avLst>
          </a:prstGeom>
          <a:noFill/>
          <a:ln>
            <a:noFill/>
          </a:ln>
        </p:spPr>
        <p:txBody>
          <a:bodyPr/>
          <a:lstStyle/>
          <a:p>
            <a:endParaRPr lang="en-US"/>
          </a:p>
        </p:txBody>
      </p:sp>
      <p:pic>
        <p:nvPicPr>
          <p:cNvPr id="62" name="Google Shape;62;p5"/>
          <p:cNvPicPr preferRelativeResize="0"/>
          <p:nvPr/>
        </p:nvPicPr>
        <p:blipFill>
          <a:blip r:embed="rId3">
            <a:alphaModFix/>
          </a:blip>
          <a:stretch>
            <a:fillRect/>
          </a:stretch>
        </p:blipFill>
        <p:spPr>
          <a:xfrm>
            <a:off x="9630700" y="266700"/>
            <a:ext cx="1922850" cy="1846948"/>
          </a:xfrm>
          <a:prstGeom prst="rect">
            <a:avLst/>
          </a:prstGeom>
          <a:noFill/>
          <a:ln>
            <a:noFill/>
          </a:ln>
        </p:spPr>
      </p:pic>
      <p:pic>
        <p:nvPicPr>
          <p:cNvPr id="63" name="Google Shape;63;p5"/>
          <p:cNvPicPr preferRelativeResize="0"/>
          <p:nvPr/>
        </p:nvPicPr>
        <p:blipFill>
          <a:blip r:embed="rId4">
            <a:alphaModFix/>
          </a:blip>
          <a:stretch>
            <a:fillRect/>
          </a:stretch>
        </p:blipFill>
        <p:spPr>
          <a:xfrm>
            <a:off x="255500" y="1929360"/>
            <a:ext cx="3671400" cy="3395700"/>
          </a:xfrm>
          <a:prstGeom prst="roundRect">
            <a:avLst>
              <a:gd name="adj" fmla="val 12135"/>
            </a:avLst>
          </a:prstGeom>
          <a:noFill/>
          <a:ln>
            <a:noFill/>
          </a:ln>
        </p:spPr>
      </p:pic>
      <p:grpSp>
        <p:nvGrpSpPr>
          <p:cNvPr id="64" name="Google Shape;64;p5"/>
          <p:cNvGrpSpPr/>
          <p:nvPr/>
        </p:nvGrpSpPr>
        <p:grpSpPr>
          <a:xfrm>
            <a:off x="2709337" y="7686410"/>
            <a:ext cx="6391322" cy="2330727"/>
            <a:chOff x="0" y="-28575"/>
            <a:chExt cx="1683300" cy="613850"/>
          </a:xfrm>
        </p:grpSpPr>
        <p:sp>
          <p:nvSpPr>
            <p:cNvPr id="65" name="Google Shape;65;p5"/>
            <p:cNvSpPr/>
            <p:nvPr/>
          </p:nvSpPr>
          <p:spPr>
            <a:xfrm>
              <a:off x="0" y="0"/>
              <a:ext cx="1683150" cy="585275"/>
            </a:xfrm>
            <a:custGeom>
              <a:avLst/>
              <a:gdLst/>
              <a:ahLst/>
              <a:cxnLst/>
              <a:rect l="l" t="t" r="r" b="b"/>
              <a:pathLst>
                <a:path w="1683150" h="585275" extrusionOk="0">
                  <a:moveTo>
                    <a:pt x="60572" y="0"/>
                  </a:moveTo>
                  <a:lnTo>
                    <a:pt x="1622579" y="0"/>
                  </a:lnTo>
                  <a:cubicBezTo>
                    <a:pt x="1638643" y="0"/>
                    <a:pt x="1654050" y="6382"/>
                    <a:pt x="1665409" y="17741"/>
                  </a:cubicBezTo>
                  <a:cubicBezTo>
                    <a:pt x="1676769" y="29100"/>
                    <a:pt x="1683150" y="44507"/>
                    <a:pt x="1683150" y="60572"/>
                  </a:cubicBezTo>
                  <a:lnTo>
                    <a:pt x="1683150" y="524704"/>
                  </a:lnTo>
                  <a:cubicBezTo>
                    <a:pt x="1683150" y="558156"/>
                    <a:pt x="1656031" y="585275"/>
                    <a:pt x="1622579" y="585275"/>
                  </a:cubicBezTo>
                  <a:lnTo>
                    <a:pt x="60572" y="585275"/>
                  </a:lnTo>
                  <a:cubicBezTo>
                    <a:pt x="27119" y="585275"/>
                    <a:pt x="0" y="558156"/>
                    <a:pt x="0" y="524704"/>
                  </a:cubicBezTo>
                  <a:lnTo>
                    <a:pt x="0" y="60572"/>
                  </a:lnTo>
                  <a:cubicBezTo>
                    <a:pt x="0" y="27119"/>
                    <a:pt x="27119" y="0"/>
                    <a:pt x="605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txBox="1"/>
            <p:nvPr/>
          </p:nvSpPr>
          <p:spPr>
            <a:xfrm>
              <a:off x="0" y="-28575"/>
              <a:ext cx="1683300" cy="613800"/>
            </a:xfrm>
            <a:prstGeom prst="rect">
              <a:avLst/>
            </a:prstGeom>
            <a:noFill/>
            <a:ln>
              <a:noFill/>
            </a:ln>
          </p:spPr>
          <p:txBody>
            <a:bodyPr spcFirstLastPara="1" wrap="square" lIns="50800" tIns="50800" rIns="50800" bIns="50800" anchor="ctr" anchorCtr="0">
              <a:noAutofit/>
            </a:bodyPr>
            <a:lstStyle/>
            <a:p>
              <a:pPr marL="0" marR="0" lvl="0" indent="0" algn="ctr" rtl="0">
                <a:lnSpc>
                  <a:spcPct val="10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 name="Google Shape;67;p5"/>
          <p:cNvGrpSpPr/>
          <p:nvPr/>
        </p:nvGrpSpPr>
        <p:grpSpPr>
          <a:xfrm>
            <a:off x="269877" y="5487495"/>
            <a:ext cx="2169928" cy="4530081"/>
            <a:chOff x="0" y="-28575"/>
            <a:chExt cx="571500" cy="1193100"/>
          </a:xfrm>
        </p:grpSpPr>
        <p:sp>
          <p:nvSpPr>
            <p:cNvPr id="68" name="Google Shape;68;p5"/>
            <p:cNvSpPr/>
            <p:nvPr/>
          </p:nvSpPr>
          <p:spPr>
            <a:xfrm>
              <a:off x="0" y="0"/>
              <a:ext cx="571413" cy="1164413"/>
            </a:xfrm>
            <a:custGeom>
              <a:avLst/>
              <a:gdLst/>
              <a:ahLst/>
              <a:cxnLst/>
              <a:rect l="l" t="t" r="r" b="b"/>
              <a:pathLst>
                <a:path w="571413" h="1164413" extrusionOk="0">
                  <a:moveTo>
                    <a:pt x="178419" y="0"/>
                  </a:moveTo>
                  <a:lnTo>
                    <a:pt x="392994" y="0"/>
                  </a:lnTo>
                  <a:cubicBezTo>
                    <a:pt x="440313" y="0"/>
                    <a:pt x="485695" y="18798"/>
                    <a:pt x="519155" y="52258"/>
                  </a:cubicBezTo>
                  <a:cubicBezTo>
                    <a:pt x="552615" y="85718"/>
                    <a:pt x="571413" y="131100"/>
                    <a:pt x="571413" y="178419"/>
                  </a:cubicBezTo>
                  <a:lnTo>
                    <a:pt x="571413" y="985994"/>
                  </a:lnTo>
                  <a:cubicBezTo>
                    <a:pt x="571413" y="1033314"/>
                    <a:pt x="552615" y="1078695"/>
                    <a:pt x="519155" y="1112156"/>
                  </a:cubicBezTo>
                  <a:cubicBezTo>
                    <a:pt x="485695" y="1145616"/>
                    <a:pt x="440313" y="1164413"/>
                    <a:pt x="392994" y="1164413"/>
                  </a:cubicBezTo>
                  <a:lnTo>
                    <a:pt x="178419" y="1164413"/>
                  </a:lnTo>
                  <a:cubicBezTo>
                    <a:pt x="131100" y="1164413"/>
                    <a:pt x="85718" y="1145616"/>
                    <a:pt x="52258" y="1112156"/>
                  </a:cubicBezTo>
                  <a:cubicBezTo>
                    <a:pt x="18798" y="1078695"/>
                    <a:pt x="0" y="1033314"/>
                    <a:pt x="0" y="985994"/>
                  </a:cubicBezTo>
                  <a:lnTo>
                    <a:pt x="0" y="178419"/>
                  </a:lnTo>
                  <a:cubicBezTo>
                    <a:pt x="0" y="131100"/>
                    <a:pt x="18798" y="85718"/>
                    <a:pt x="52258" y="52258"/>
                  </a:cubicBezTo>
                  <a:cubicBezTo>
                    <a:pt x="85718" y="18798"/>
                    <a:pt x="131100" y="0"/>
                    <a:pt x="1784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txBox="1"/>
            <p:nvPr/>
          </p:nvSpPr>
          <p:spPr>
            <a:xfrm>
              <a:off x="0" y="-28575"/>
              <a:ext cx="571500" cy="1193100"/>
            </a:xfrm>
            <a:prstGeom prst="rect">
              <a:avLst/>
            </a:prstGeom>
            <a:noFill/>
            <a:ln>
              <a:noFill/>
            </a:ln>
          </p:spPr>
          <p:txBody>
            <a:bodyPr spcFirstLastPara="1" wrap="square" lIns="50800" tIns="50800" rIns="50800" bIns="50800" anchor="ctr" anchorCtr="0">
              <a:noAutofit/>
            </a:bodyPr>
            <a:lstStyle/>
            <a:p>
              <a:pPr marL="0" marR="0" lvl="0" indent="0" algn="ctr" rtl="0">
                <a:lnSpc>
                  <a:spcPct val="10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0" name="Google Shape;70;p5"/>
          <p:cNvSpPr>
            <a:spLocks noGrp="1"/>
          </p:cNvSpPr>
          <p:nvPr>
            <p:ph type="pic" idx="16"/>
          </p:nvPr>
        </p:nvSpPr>
        <p:spPr>
          <a:xfrm>
            <a:off x="267200" y="5623500"/>
            <a:ext cx="2169900" cy="4393500"/>
          </a:xfrm>
          <a:prstGeom prst="roundRect">
            <a:avLst>
              <a:gd name="adj" fmla="val 20896"/>
            </a:avLst>
          </a:prstGeom>
          <a:noFill/>
          <a:ln>
            <a:noFill/>
          </a:ln>
        </p:spPr>
        <p:txBody>
          <a:bodyPr/>
          <a:lstStyle/>
          <a:p>
            <a:endParaRPr lang="en-US"/>
          </a:p>
        </p:txBody>
      </p:sp>
      <p:sp>
        <p:nvSpPr>
          <p:cNvPr id="71" name="Google Shape;71;p5"/>
          <p:cNvSpPr>
            <a:spLocks noGrp="1"/>
          </p:cNvSpPr>
          <p:nvPr>
            <p:ph type="pic" idx="17"/>
          </p:nvPr>
        </p:nvSpPr>
        <p:spPr>
          <a:xfrm>
            <a:off x="2709325" y="7810075"/>
            <a:ext cx="2279700" cy="2218500"/>
          </a:xfrm>
          <a:prstGeom prst="roundRect">
            <a:avLst>
              <a:gd name="adj" fmla="val 16667"/>
            </a:avLst>
          </a:prstGeom>
          <a:noFill/>
          <a:ln>
            <a:noFill/>
          </a:ln>
        </p:spPr>
        <p:txBody>
          <a:bodyPr/>
          <a:lstStyle/>
          <a:p>
            <a:endParaRPr lang="en-US"/>
          </a:p>
        </p:txBody>
      </p:sp>
      <p:grpSp>
        <p:nvGrpSpPr>
          <p:cNvPr id="72" name="Google Shape;72;p5"/>
          <p:cNvGrpSpPr/>
          <p:nvPr/>
        </p:nvGrpSpPr>
        <p:grpSpPr>
          <a:xfrm>
            <a:off x="9366749" y="7692236"/>
            <a:ext cx="4710172" cy="2330727"/>
            <a:chOff x="0" y="-28575"/>
            <a:chExt cx="1240531" cy="613850"/>
          </a:xfrm>
        </p:grpSpPr>
        <p:sp>
          <p:nvSpPr>
            <p:cNvPr id="73" name="Google Shape;73;p5"/>
            <p:cNvSpPr/>
            <p:nvPr/>
          </p:nvSpPr>
          <p:spPr>
            <a:xfrm>
              <a:off x="0" y="0"/>
              <a:ext cx="1240531" cy="585275"/>
            </a:xfrm>
            <a:custGeom>
              <a:avLst/>
              <a:gdLst/>
              <a:ahLst/>
              <a:cxnLst/>
              <a:rect l="l" t="t" r="r" b="b"/>
              <a:pathLst>
                <a:path w="1240531" h="585275" extrusionOk="0">
                  <a:moveTo>
                    <a:pt x="82184" y="0"/>
                  </a:moveTo>
                  <a:lnTo>
                    <a:pt x="1158347" y="0"/>
                  </a:lnTo>
                  <a:cubicBezTo>
                    <a:pt x="1180144" y="0"/>
                    <a:pt x="1201047" y="8659"/>
                    <a:pt x="1216460" y="24071"/>
                  </a:cubicBezTo>
                  <a:cubicBezTo>
                    <a:pt x="1231872" y="39483"/>
                    <a:pt x="1240531" y="60387"/>
                    <a:pt x="1240531" y="82184"/>
                  </a:cubicBezTo>
                  <a:lnTo>
                    <a:pt x="1240531" y="503092"/>
                  </a:lnTo>
                  <a:cubicBezTo>
                    <a:pt x="1240531" y="524888"/>
                    <a:pt x="1231872" y="545792"/>
                    <a:pt x="1216460" y="561204"/>
                  </a:cubicBezTo>
                  <a:cubicBezTo>
                    <a:pt x="1201047" y="576617"/>
                    <a:pt x="1180144" y="585275"/>
                    <a:pt x="1158347" y="585275"/>
                  </a:cubicBezTo>
                  <a:lnTo>
                    <a:pt x="82184" y="585275"/>
                  </a:lnTo>
                  <a:cubicBezTo>
                    <a:pt x="60387" y="585275"/>
                    <a:pt x="39483" y="576617"/>
                    <a:pt x="24071" y="561204"/>
                  </a:cubicBezTo>
                  <a:cubicBezTo>
                    <a:pt x="8659" y="545792"/>
                    <a:pt x="0" y="524888"/>
                    <a:pt x="0" y="503092"/>
                  </a:cubicBezTo>
                  <a:lnTo>
                    <a:pt x="0" y="82184"/>
                  </a:lnTo>
                  <a:cubicBezTo>
                    <a:pt x="0" y="60387"/>
                    <a:pt x="8659" y="39483"/>
                    <a:pt x="24071" y="24071"/>
                  </a:cubicBezTo>
                  <a:cubicBezTo>
                    <a:pt x="39483" y="8659"/>
                    <a:pt x="60387" y="0"/>
                    <a:pt x="821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txBox="1"/>
            <p:nvPr/>
          </p:nvSpPr>
          <p:spPr>
            <a:xfrm>
              <a:off x="0" y="-28575"/>
              <a:ext cx="1240500" cy="613800"/>
            </a:xfrm>
            <a:prstGeom prst="rect">
              <a:avLst/>
            </a:prstGeom>
            <a:noFill/>
            <a:ln>
              <a:noFill/>
            </a:ln>
          </p:spPr>
          <p:txBody>
            <a:bodyPr spcFirstLastPara="1" wrap="square" lIns="50800" tIns="50800" rIns="50800" bIns="50800" anchor="ctr" anchorCtr="0">
              <a:noAutofit/>
            </a:bodyPr>
            <a:lstStyle/>
            <a:p>
              <a:pPr marL="0" marR="0" lvl="0" indent="0" algn="ctr" rtl="0">
                <a:lnSpc>
                  <a:spcPct val="10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75" name="Google Shape;75;p5"/>
          <p:cNvPicPr preferRelativeResize="0"/>
          <p:nvPr/>
        </p:nvPicPr>
        <p:blipFill>
          <a:blip r:embed="rId5">
            <a:alphaModFix/>
          </a:blip>
          <a:stretch>
            <a:fillRect/>
          </a:stretch>
        </p:blipFill>
        <p:spPr>
          <a:xfrm>
            <a:off x="9369925" y="7797300"/>
            <a:ext cx="4707000" cy="1370100"/>
          </a:xfrm>
          <a:prstGeom prst="roundRect">
            <a:avLst>
              <a:gd name="adj" fmla="val 22086"/>
            </a:avLst>
          </a:prstGeom>
          <a:noFill/>
          <a:ln>
            <a:noFill/>
          </a:ln>
        </p:spPr>
      </p:pic>
      <p:sp>
        <p:nvSpPr>
          <p:cNvPr id="76" name="Google Shape;76;p5"/>
          <p:cNvSpPr txBox="1">
            <a:spLocks noGrp="1"/>
          </p:cNvSpPr>
          <p:nvPr>
            <p:ph type="body" idx="18"/>
          </p:nvPr>
        </p:nvSpPr>
        <p:spPr>
          <a:xfrm>
            <a:off x="5246700" y="8455475"/>
            <a:ext cx="3671400" cy="1108200"/>
          </a:xfrm>
          <a:prstGeom prst="rect">
            <a:avLst/>
          </a:prstGeom>
        </p:spPr>
        <p:txBody>
          <a:bodyPr spcFirstLastPara="1" wrap="square" lIns="0" tIns="0" rIns="0" bIns="0" anchor="t" anchorCtr="0">
            <a:noAutofit/>
          </a:bodyPr>
          <a:lstStyle>
            <a:lvl1pPr marL="457200" lvl="0" indent="-457200" rtl="0">
              <a:spcBef>
                <a:spcPts val="640"/>
              </a:spcBef>
              <a:spcAft>
                <a:spcPts val="0"/>
              </a:spcAft>
              <a:buSzPts val="3600"/>
              <a:buChar char="•"/>
              <a:defRPr sz="3600"/>
            </a:lvl1pPr>
            <a:lvl2pPr marL="914400" lvl="1" indent="-457200" rtl="0">
              <a:spcBef>
                <a:spcPts val="560"/>
              </a:spcBef>
              <a:spcAft>
                <a:spcPts val="0"/>
              </a:spcAft>
              <a:buSzPts val="3600"/>
              <a:buChar char="–"/>
              <a:defRPr/>
            </a:lvl2pPr>
            <a:lvl3pPr marL="1371600" lvl="2" indent="-457200" rtl="0">
              <a:spcBef>
                <a:spcPts val="480"/>
              </a:spcBef>
              <a:spcAft>
                <a:spcPts val="0"/>
              </a:spcAft>
              <a:buSzPts val="3600"/>
              <a:buFont typeface="Inter"/>
              <a:buChar char="•"/>
              <a:defRPr sz="3600" b="1">
                <a:latin typeface="Inter"/>
                <a:ea typeface="Inter"/>
                <a:cs typeface="Inter"/>
                <a:sym typeface="Inter"/>
              </a:defRPr>
            </a:lvl3pPr>
            <a:lvl4pPr marL="1828800" lvl="3" indent="-457200" rtl="0">
              <a:spcBef>
                <a:spcPts val="400"/>
              </a:spcBef>
              <a:spcAft>
                <a:spcPts val="0"/>
              </a:spcAft>
              <a:buSzPts val="3600"/>
              <a:buChar char="–"/>
              <a:defRPr sz="3600" b="1"/>
            </a:lvl4pPr>
            <a:lvl5pPr marL="2286000" lvl="4" indent="-457200" rtl="0">
              <a:spcBef>
                <a:spcPts val="400"/>
              </a:spcBef>
              <a:spcAft>
                <a:spcPts val="0"/>
              </a:spcAft>
              <a:buSzPts val="3600"/>
              <a:buChar char="»"/>
              <a:defRPr sz="3600" b="1"/>
            </a:lvl5pPr>
            <a:lvl6pPr marL="2743200" lvl="5" indent="-457200" rtl="0">
              <a:spcBef>
                <a:spcPts val="400"/>
              </a:spcBef>
              <a:spcAft>
                <a:spcPts val="0"/>
              </a:spcAft>
              <a:buSzPts val="3600"/>
              <a:buChar char="•"/>
              <a:defRPr sz="3600" b="1"/>
            </a:lvl6pPr>
            <a:lvl7pPr marL="3200400" lvl="6" indent="-457200" rtl="0">
              <a:spcBef>
                <a:spcPts val="400"/>
              </a:spcBef>
              <a:spcAft>
                <a:spcPts val="0"/>
              </a:spcAft>
              <a:buSzPts val="3600"/>
              <a:buChar char="•"/>
              <a:defRPr sz="3600" b="1"/>
            </a:lvl7pPr>
            <a:lvl8pPr marL="3657600" lvl="7" indent="-457200" rtl="0">
              <a:spcBef>
                <a:spcPts val="400"/>
              </a:spcBef>
              <a:spcAft>
                <a:spcPts val="0"/>
              </a:spcAft>
              <a:buSzPts val="3600"/>
              <a:buChar char="•"/>
              <a:defRPr sz="3600" b="1"/>
            </a:lvl8pPr>
            <a:lvl9pPr marL="4114800" lvl="8" indent="-457200" rtl="0">
              <a:spcBef>
                <a:spcPts val="400"/>
              </a:spcBef>
              <a:spcAft>
                <a:spcPts val="0"/>
              </a:spcAft>
              <a:buSzPts val="3600"/>
              <a:buChar char="•"/>
              <a:defRPr sz="3600" b="1"/>
            </a:lvl9pPr>
          </a:lstStyle>
          <a:p>
            <a:endParaRPr/>
          </a:p>
        </p:txBody>
      </p:sp>
      <p:pic>
        <p:nvPicPr>
          <p:cNvPr id="77" name="Google Shape;77;p5"/>
          <p:cNvPicPr preferRelativeResize="0"/>
          <p:nvPr/>
        </p:nvPicPr>
        <p:blipFill>
          <a:blip r:embed="rId6">
            <a:alphaModFix/>
          </a:blip>
          <a:stretch>
            <a:fillRect/>
          </a:stretch>
        </p:blipFill>
        <p:spPr>
          <a:xfrm>
            <a:off x="2877825" y="5872533"/>
            <a:ext cx="894925" cy="721283"/>
          </a:xfrm>
          <a:prstGeom prst="rect">
            <a:avLst/>
          </a:prstGeom>
          <a:noFill/>
          <a:ln>
            <a:noFill/>
          </a:ln>
        </p:spPr>
      </p:pic>
      <p:sp>
        <p:nvSpPr>
          <p:cNvPr id="78" name="Google Shape;78;p5"/>
          <p:cNvSpPr txBox="1">
            <a:spLocks noGrp="1"/>
          </p:cNvSpPr>
          <p:nvPr>
            <p:ph type="body" idx="19"/>
          </p:nvPr>
        </p:nvSpPr>
        <p:spPr>
          <a:xfrm>
            <a:off x="9671475" y="9211250"/>
            <a:ext cx="4104600" cy="609600"/>
          </a:xfrm>
          <a:prstGeom prst="rect">
            <a:avLst/>
          </a:prstGeom>
        </p:spPr>
        <p:txBody>
          <a:bodyPr spcFirstLastPara="1" wrap="square" lIns="0" tIns="0" rIns="0" bIns="0" anchor="t" anchorCtr="0">
            <a:noAutofit/>
          </a:bodyPr>
          <a:lstStyle>
            <a:lvl1pPr marL="457200" lvl="0" indent="-457200" algn="ctr" rtl="0">
              <a:spcBef>
                <a:spcPts val="640"/>
              </a:spcBef>
              <a:spcAft>
                <a:spcPts val="0"/>
              </a:spcAft>
              <a:buSzPts val="3600"/>
              <a:buChar char="•"/>
              <a:defRPr sz="3600"/>
            </a:lvl1pPr>
            <a:lvl2pPr marL="914400" lvl="1" indent="-457200" algn="ctr" rtl="0">
              <a:spcBef>
                <a:spcPts val="560"/>
              </a:spcBef>
              <a:spcAft>
                <a:spcPts val="0"/>
              </a:spcAft>
              <a:buSzPts val="3600"/>
              <a:buChar char="–"/>
              <a:defRPr/>
            </a:lvl2pPr>
            <a:lvl3pPr marL="1371600" lvl="2" indent="-457200" algn="ctr" rtl="0">
              <a:spcBef>
                <a:spcPts val="480"/>
              </a:spcBef>
              <a:spcAft>
                <a:spcPts val="0"/>
              </a:spcAft>
              <a:buSzPts val="3600"/>
              <a:buFont typeface="Inter"/>
              <a:buChar char="•"/>
              <a:defRPr sz="3600" b="1">
                <a:latin typeface="Inter"/>
                <a:ea typeface="Inter"/>
                <a:cs typeface="Inter"/>
                <a:sym typeface="Inter"/>
              </a:defRPr>
            </a:lvl3pPr>
            <a:lvl4pPr marL="1828800" lvl="3" indent="-457200" algn="ctr" rtl="0">
              <a:spcBef>
                <a:spcPts val="400"/>
              </a:spcBef>
              <a:spcAft>
                <a:spcPts val="0"/>
              </a:spcAft>
              <a:buSzPts val="3600"/>
              <a:buChar char="–"/>
              <a:defRPr sz="3600" b="1"/>
            </a:lvl4pPr>
            <a:lvl5pPr marL="2286000" lvl="4" indent="-457200" algn="ctr" rtl="0">
              <a:spcBef>
                <a:spcPts val="400"/>
              </a:spcBef>
              <a:spcAft>
                <a:spcPts val="0"/>
              </a:spcAft>
              <a:buSzPts val="3600"/>
              <a:buChar char="»"/>
              <a:defRPr sz="3600" b="1"/>
            </a:lvl5pPr>
            <a:lvl6pPr marL="2743200" lvl="5" indent="-457200" algn="ctr" rtl="0">
              <a:spcBef>
                <a:spcPts val="400"/>
              </a:spcBef>
              <a:spcAft>
                <a:spcPts val="0"/>
              </a:spcAft>
              <a:buSzPts val="3600"/>
              <a:buChar char="•"/>
              <a:defRPr sz="3600" b="1"/>
            </a:lvl6pPr>
            <a:lvl7pPr marL="3200400" lvl="6" indent="-457200" algn="ctr" rtl="0">
              <a:spcBef>
                <a:spcPts val="400"/>
              </a:spcBef>
              <a:spcAft>
                <a:spcPts val="0"/>
              </a:spcAft>
              <a:buSzPts val="3600"/>
              <a:buChar char="•"/>
              <a:defRPr sz="3600" b="1"/>
            </a:lvl7pPr>
            <a:lvl8pPr marL="3657600" lvl="7" indent="-457200" algn="ctr" rtl="0">
              <a:spcBef>
                <a:spcPts val="400"/>
              </a:spcBef>
              <a:spcAft>
                <a:spcPts val="0"/>
              </a:spcAft>
              <a:buSzPts val="3600"/>
              <a:buChar char="•"/>
              <a:defRPr sz="3600" b="1"/>
            </a:lvl8pPr>
            <a:lvl9pPr marL="4114800" lvl="8" indent="-457200" algn="ctr" rtl="0">
              <a:spcBef>
                <a:spcPts val="400"/>
              </a:spcBef>
              <a:spcAft>
                <a:spcPts val="0"/>
              </a:spcAft>
              <a:buSzPts val="3600"/>
              <a:buChar char="•"/>
              <a:defRPr sz="3600" b="1"/>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Gallery" type="twoObj">
  <p:cSld name="TWO_OBJECTS">
    <p:bg>
      <p:bgPr>
        <a:solidFill>
          <a:srgbClr val="1A1A1A"/>
        </a:solidFill>
        <a:effectLst/>
      </p:bgPr>
    </p:bg>
    <p:spTree>
      <p:nvGrpSpPr>
        <p:cNvPr id="1" name="Shape 79"/>
        <p:cNvGrpSpPr/>
        <p:nvPr/>
      </p:nvGrpSpPr>
      <p:grpSpPr>
        <a:xfrm>
          <a:off x="0" y="0"/>
          <a:ext cx="0" cy="0"/>
          <a:chOff x="0" y="0"/>
          <a:chExt cx="0" cy="0"/>
        </a:xfrm>
      </p:grpSpPr>
      <p:sp>
        <p:nvSpPr>
          <p:cNvPr id="80" name="Google Shape;80;p6"/>
          <p:cNvSpPr>
            <a:spLocks noGrp="1"/>
          </p:cNvSpPr>
          <p:nvPr>
            <p:ph type="pic" idx="2"/>
          </p:nvPr>
        </p:nvSpPr>
        <p:spPr>
          <a:xfrm>
            <a:off x="269925" y="283175"/>
            <a:ext cx="5264100" cy="7242900"/>
          </a:xfrm>
          <a:prstGeom prst="roundRect">
            <a:avLst>
              <a:gd name="adj" fmla="val 5526"/>
            </a:avLst>
          </a:prstGeom>
          <a:noFill/>
          <a:ln>
            <a:noFill/>
          </a:ln>
        </p:spPr>
        <p:txBody>
          <a:bodyPr/>
          <a:lstStyle/>
          <a:p>
            <a:endParaRPr lang="en-US"/>
          </a:p>
        </p:txBody>
      </p:sp>
      <p:sp>
        <p:nvSpPr>
          <p:cNvPr id="81" name="Google Shape;81;p6"/>
          <p:cNvSpPr>
            <a:spLocks noGrp="1"/>
          </p:cNvSpPr>
          <p:nvPr>
            <p:ph type="pic" idx="3"/>
          </p:nvPr>
        </p:nvSpPr>
        <p:spPr>
          <a:xfrm>
            <a:off x="12754025" y="4270900"/>
            <a:ext cx="5264100" cy="5746200"/>
          </a:xfrm>
          <a:prstGeom prst="roundRect">
            <a:avLst>
              <a:gd name="adj" fmla="val 5526"/>
            </a:avLst>
          </a:prstGeom>
          <a:noFill/>
          <a:ln>
            <a:noFill/>
          </a:ln>
        </p:spPr>
        <p:txBody>
          <a:bodyPr/>
          <a:lstStyle/>
          <a:p>
            <a:endParaRPr lang="en-US"/>
          </a:p>
        </p:txBody>
      </p:sp>
      <p:sp>
        <p:nvSpPr>
          <p:cNvPr id="82" name="Google Shape;82;p6"/>
          <p:cNvSpPr>
            <a:spLocks noGrp="1"/>
          </p:cNvSpPr>
          <p:nvPr>
            <p:ph type="pic" idx="4"/>
          </p:nvPr>
        </p:nvSpPr>
        <p:spPr>
          <a:xfrm>
            <a:off x="12754025" y="266700"/>
            <a:ext cx="5264100" cy="3716700"/>
          </a:xfrm>
          <a:prstGeom prst="roundRect">
            <a:avLst>
              <a:gd name="adj" fmla="val 5526"/>
            </a:avLst>
          </a:prstGeom>
          <a:noFill/>
          <a:ln>
            <a:noFill/>
          </a:ln>
        </p:spPr>
        <p:txBody>
          <a:bodyPr/>
          <a:lstStyle/>
          <a:p>
            <a:endParaRPr lang="en-US"/>
          </a:p>
        </p:txBody>
      </p:sp>
      <p:sp>
        <p:nvSpPr>
          <p:cNvPr id="83" name="Google Shape;83;p6"/>
          <p:cNvSpPr>
            <a:spLocks noGrp="1"/>
          </p:cNvSpPr>
          <p:nvPr>
            <p:ph type="pic" idx="5"/>
          </p:nvPr>
        </p:nvSpPr>
        <p:spPr>
          <a:xfrm>
            <a:off x="5800725" y="266700"/>
            <a:ext cx="6686400" cy="2994300"/>
          </a:xfrm>
          <a:prstGeom prst="roundRect">
            <a:avLst>
              <a:gd name="adj" fmla="val 5526"/>
            </a:avLst>
          </a:prstGeom>
          <a:noFill/>
          <a:ln>
            <a:noFill/>
          </a:ln>
        </p:spPr>
        <p:txBody>
          <a:bodyPr/>
          <a:lstStyle/>
          <a:p>
            <a:endParaRPr lang="en-US"/>
          </a:p>
        </p:txBody>
      </p:sp>
      <p:sp>
        <p:nvSpPr>
          <p:cNvPr id="84" name="Google Shape;84;p6"/>
          <p:cNvSpPr>
            <a:spLocks noGrp="1"/>
          </p:cNvSpPr>
          <p:nvPr>
            <p:ph type="pic" idx="6"/>
          </p:nvPr>
        </p:nvSpPr>
        <p:spPr>
          <a:xfrm>
            <a:off x="269925" y="7784275"/>
            <a:ext cx="5264100" cy="2232600"/>
          </a:xfrm>
          <a:prstGeom prst="roundRect">
            <a:avLst>
              <a:gd name="adj" fmla="val 5526"/>
            </a:avLst>
          </a:prstGeom>
          <a:noFill/>
          <a:ln>
            <a:noFill/>
          </a:ln>
        </p:spPr>
        <p:txBody>
          <a:bodyPr/>
          <a:lstStyle/>
          <a:p>
            <a:endParaRPr lang="en-US"/>
          </a:p>
        </p:txBody>
      </p:sp>
      <p:sp>
        <p:nvSpPr>
          <p:cNvPr id="85" name="Google Shape;85;p6"/>
          <p:cNvSpPr>
            <a:spLocks noGrp="1"/>
          </p:cNvSpPr>
          <p:nvPr>
            <p:ph type="pic" idx="7"/>
          </p:nvPr>
        </p:nvSpPr>
        <p:spPr>
          <a:xfrm>
            <a:off x="5800725" y="8748525"/>
            <a:ext cx="6686400" cy="1268700"/>
          </a:xfrm>
          <a:prstGeom prst="roundRect">
            <a:avLst>
              <a:gd name="adj" fmla="val 5526"/>
            </a:avLst>
          </a:prstGeom>
          <a:noFill/>
          <a:ln>
            <a:noFill/>
          </a:ln>
        </p:spPr>
        <p:txBody>
          <a:bodyPr/>
          <a:lstStyle/>
          <a:p>
            <a:endParaRPr lang="en-US"/>
          </a:p>
        </p:txBody>
      </p:sp>
      <p:grpSp>
        <p:nvGrpSpPr>
          <p:cNvPr id="86" name="Google Shape;86;p6"/>
          <p:cNvGrpSpPr/>
          <p:nvPr/>
        </p:nvGrpSpPr>
        <p:grpSpPr>
          <a:xfrm>
            <a:off x="5800725" y="3408901"/>
            <a:ext cx="6686595" cy="5077974"/>
            <a:chOff x="0" y="-28575"/>
            <a:chExt cx="1761067" cy="1337400"/>
          </a:xfrm>
        </p:grpSpPr>
        <p:sp>
          <p:nvSpPr>
            <p:cNvPr id="87" name="Google Shape;87;p6"/>
            <p:cNvSpPr/>
            <p:nvPr/>
          </p:nvSpPr>
          <p:spPr>
            <a:xfrm>
              <a:off x="0" y="0"/>
              <a:ext cx="1761067" cy="1308807"/>
            </a:xfrm>
            <a:custGeom>
              <a:avLst/>
              <a:gdLst/>
              <a:ahLst/>
              <a:cxnLst/>
              <a:rect l="l" t="t" r="r" b="b"/>
              <a:pathLst>
                <a:path w="1761067" h="1308807" extrusionOk="0">
                  <a:moveTo>
                    <a:pt x="57892" y="0"/>
                  </a:moveTo>
                  <a:lnTo>
                    <a:pt x="1703175" y="0"/>
                  </a:lnTo>
                  <a:cubicBezTo>
                    <a:pt x="1735148" y="0"/>
                    <a:pt x="1761067" y="25919"/>
                    <a:pt x="1761067" y="57892"/>
                  </a:cubicBezTo>
                  <a:lnTo>
                    <a:pt x="1761067" y="1250916"/>
                  </a:lnTo>
                  <a:cubicBezTo>
                    <a:pt x="1761067" y="1266270"/>
                    <a:pt x="1754967" y="1280994"/>
                    <a:pt x="1744111" y="1291851"/>
                  </a:cubicBezTo>
                  <a:cubicBezTo>
                    <a:pt x="1733254" y="1302708"/>
                    <a:pt x="1718529" y="1308807"/>
                    <a:pt x="1703175" y="1308807"/>
                  </a:cubicBezTo>
                  <a:lnTo>
                    <a:pt x="57892" y="1308807"/>
                  </a:lnTo>
                  <a:cubicBezTo>
                    <a:pt x="25919" y="1308807"/>
                    <a:pt x="0" y="1282888"/>
                    <a:pt x="0" y="1250916"/>
                  </a:cubicBezTo>
                  <a:lnTo>
                    <a:pt x="0" y="57892"/>
                  </a:lnTo>
                  <a:cubicBezTo>
                    <a:pt x="0" y="25919"/>
                    <a:pt x="25919" y="0"/>
                    <a:pt x="578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6"/>
            <p:cNvSpPr txBox="1"/>
            <p:nvPr/>
          </p:nvSpPr>
          <p:spPr>
            <a:xfrm>
              <a:off x="0" y="-28575"/>
              <a:ext cx="1761000" cy="1337400"/>
            </a:xfrm>
            <a:prstGeom prst="rect">
              <a:avLst/>
            </a:prstGeom>
            <a:noFill/>
            <a:ln>
              <a:noFill/>
            </a:ln>
          </p:spPr>
          <p:txBody>
            <a:bodyPr spcFirstLastPara="1" wrap="square" lIns="50800" tIns="50800" rIns="50800" bIns="50800" anchor="ctr" anchorCtr="0">
              <a:noAutofit/>
            </a:bodyPr>
            <a:lstStyle/>
            <a:p>
              <a:pPr marL="0" marR="0" lvl="0" indent="0" algn="ctr" rtl="0">
                <a:lnSpc>
                  <a:spcPct val="10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9" name="Google Shape;89;p6"/>
          <p:cNvSpPr>
            <a:spLocks noGrp="1"/>
          </p:cNvSpPr>
          <p:nvPr>
            <p:ph type="pic" idx="8"/>
          </p:nvPr>
        </p:nvSpPr>
        <p:spPr>
          <a:xfrm>
            <a:off x="5800825" y="3517400"/>
            <a:ext cx="5264100" cy="4890000"/>
          </a:xfrm>
          <a:prstGeom prst="roundRect">
            <a:avLst>
              <a:gd name="adj" fmla="val 5526"/>
            </a:avLst>
          </a:prstGeom>
          <a:noFill/>
          <a:ln>
            <a:noFill/>
          </a:ln>
        </p:spPr>
        <p:txBody>
          <a:bodyPr/>
          <a:lstStyle/>
          <a:p>
            <a:endParaRPr lang="en-US"/>
          </a:p>
        </p:txBody>
      </p:sp>
      <p:sp>
        <p:nvSpPr>
          <p:cNvPr id="90" name="Google Shape;90;p6"/>
          <p:cNvSpPr txBox="1">
            <a:spLocks noGrp="1"/>
          </p:cNvSpPr>
          <p:nvPr>
            <p:ph type="subTitle" idx="1"/>
          </p:nvPr>
        </p:nvSpPr>
        <p:spPr>
          <a:xfrm>
            <a:off x="6691550" y="7130875"/>
            <a:ext cx="5473800" cy="886500"/>
          </a:xfrm>
          <a:prstGeom prst="rect">
            <a:avLst/>
          </a:prstGeom>
        </p:spPr>
        <p:txBody>
          <a:bodyPr spcFirstLastPara="1" wrap="square" lIns="0" tIns="0" rIns="0" bIns="0" anchor="t" anchorCtr="0">
            <a:noAutofit/>
          </a:bodyPr>
          <a:lstStyle>
            <a:lvl1pPr lvl="0" algn="r" rtl="0">
              <a:spcBef>
                <a:spcPts val="640"/>
              </a:spcBef>
              <a:spcAft>
                <a:spcPts val="0"/>
              </a:spcAft>
              <a:buSzPts val="7200"/>
              <a:buNone/>
              <a:defRPr/>
            </a:lvl1pPr>
            <a:lvl2pPr lvl="1" rtl="0">
              <a:spcBef>
                <a:spcPts val="560"/>
              </a:spcBef>
              <a:spcAft>
                <a:spcPts val="0"/>
              </a:spcAft>
              <a:buSzPts val="3600"/>
              <a:buNone/>
              <a:defRPr/>
            </a:lvl2pPr>
            <a:lvl3pPr lvl="2" rtl="0">
              <a:spcBef>
                <a:spcPts val="480"/>
              </a:spcBef>
              <a:spcAft>
                <a:spcPts val="0"/>
              </a:spcAft>
              <a:buSzPts val="18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0" tIns="0" rIns="0" bIns="0" anchor="ctr" anchorCtr="0">
            <a:noAutofit/>
          </a:bodyPr>
          <a:lstStyle>
            <a:lvl1pPr marR="0" lvl="0" algn="ctr" rtl="0">
              <a:spcBef>
                <a:spcPts val="0"/>
              </a:spcBef>
              <a:spcAft>
                <a:spcPts val="0"/>
              </a:spcAft>
              <a:buClr>
                <a:srgbClr val="FFFFFF"/>
              </a:buClr>
              <a:buSzPts val="10400"/>
              <a:buFont typeface="Inter"/>
              <a:buNone/>
              <a:defRPr sz="10400" b="1" i="0" u="none" strike="noStrike" cap="none">
                <a:solidFill>
                  <a:srgbClr val="FFFFFF"/>
                </a:solidFill>
                <a:latin typeface="Inter"/>
                <a:ea typeface="Inter"/>
                <a:cs typeface="Inter"/>
                <a:sym typeface="Inte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lvl1pPr marL="457200" marR="0" lvl="0" indent="-685800" algn="l" rtl="0">
              <a:spcBef>
                <a:spcPts val="640"/>
              </a:spcBef>
              <a:spcAft>
                <a:spcPts val="0"/>
              </a:spcAft>
              <a:buClr>
                <a:srgbClr val="FFFFFF"/>
              </a:buClr>
              <a:buSzPts val="7200"/>
              <a:buFont typeface="Inter"/>
              <a:buChar char="•"/>
              <a:defRPr sz="7200" b="1" i="0" u="none" strike="noStrike" cap="none">
                <a:solidFill>
                  <a:srgbClr val="FFFFFF"/>
                </a:solidFill>
                <a:latin typeface="Inter"/>
                <a:ea typeface="Inter"/>
                <a:cs typeface="Inter"/>
                <a:sym typeface="Inter"/>
              </a:defRPr>
            </a:lvl1pPr>
            <a:lvl2pPr marL="914400" marR="0" lvl="1" indent="-457200" algn="l" rtl="0">
              <a:spcBef>
                <a:spcPts val="560"/>
              </a:spcBef>
              <a:spcAft>
                <a:spcPts val="0"/>
              </a:spcAft>
              <a:buClr>
                <a:srgbClr val="FFFFFF"/>
              </a:buClr>
              <a:buSzPts val="3600"/>
              <a:buFont typeface="Inter"/>
              <a:buChar char="–"/>
              <a:defRPr sz="3600" b="1" i="0" u="none" strike="noStrike" cap="none">
                <a:solidFill>
                  <a:srgbClr val="FFFFFF"/>
                </a:solidFill>
                <a:latin typeface="Inter"/>
                <a:ea typeface="Inter"/>
                <a:cs typeface="Inter"/>
                <a:sym typeface="Inter"/>
              </a:defRPr>
            </a:lvl2pPr>
            <a:lvl3pPr marL="1371600" marR="0" lvl="2" indent="-342900" algn="l" rtl="0">
              <a:spcBef>
                <a:spcPts val="480"/>
              </a:spcBef>
              <a:spcAft>
                <a:spcPts val="0"/>
              </a:spcAft>
              <a:buClr>
                <a:srgbClr val="FFFFFF"/>
              </a:buClr>
              <a:buSzPts val="1800"/>
              <a:buFont typeface="Inter Light"/>
              <a:buChar char="•"/>
              <a:defRPr sz="1800" i="0" u="none" strike="noStrike" cap="none">
                <a:solidFill>
                  <a:srgbClr val="FFFFFF"/>
                </a:solidFill>
                <a:latin typeface="Inter Light"/>
                <a:ea typeface="Inter Light"/>
                <a:cs typeface="Inter Light"/>
                <a:sym typeface="Inter Light"/>
              </a:defRPr>
            </a:lvl3pPr>
            <a:lvl4pPr marL="1828800" marR="0" lvl="3" indent="-355600" algn="l" rtl="0">
              <a:spcBef>
                <a:spcPts val="400"/>
              </a:spcBef>
              <a:spcAft>
                <a:spcPts val="0"/>
              </a:spcAft>
              <a:buClr>
                <a:srgbClr val="FFFFFF"/>
              </a:buClr>
              <a:buSzPts val="2000"/>
              <a:buFont typeface="Inter"/>
              <a:buChar char="–"/>
              <a:defRPr sz="2000" i="0" u="none" strike="noStrike" cap="none">
                <a:solidFill>
                  <a:srgbClr val="FFFFFF"/>
                </a:solidFill>
                <a:latin typeface="Inter"/>
                <a:ea typeface="Inter"/>
                <a:cs typeface="Inter"/>
                <a:sym typeface="Inter"/>
              </a:defRPr>
            </a:lvl4pPr>
            <a:lvl5pPr marL="2286000" marR="0" lvl="4" indent="-355600" algn="l" rtl="0">
              <a:spcBef>
                <a:spcPts val="400"/>
              </a:spcBef>
              <a:spcAft>
                <a:spcPts val="0"/>
              </a:spcAft>
              <a:buClr>
                <a:srgbClr val="FFFFFF"/>
              </a:buClr>
              <a:buSzPts val="2000"/>
              <a:buFont typeface="Inter"/>
              <a:buChar char="»"/>
              <a:defRPr sz="2000" i="0" u="none" strike="noStrike" cap="none">
                <a:solidFill>
                  <a:srgbClr val="FFFFFF"/>
                </a:solidFill>
                <a:latin typeface="Inter"/>
                <a:ea typeface="Inter"/>
                <a:cs typeface="Inter"/>
                <a:sym typeface="Inter"/>
              </a:defRPr>
            </a:lvl5pPr>
            <a:lvl6pPr marL="2743200" marR="0" lvl="5" indent="-355600" algn="l" rtl="0">
              <a:spcBef>
                <a:spcPts val="400"/>
              </a:spcBef>
              <a:spcAft>
                <a:spcPts val="0"/>
              </a:spcAft>
              <a:buClr>
                <a:srgbClr val="FFFFFF"/>
              </a:buClr>
              <a:buSzPts val="2000"/>
              <a:buFont typeface="Inter"/>
              <a:buChar char="•"/>
              <a:defRPr sz="2000" i="0" u="none" strike="noStrike" cap="none">
                <a:solidFill>
                  <a:srgbClr val="FFFFFF"/>
                </a:solidFill>
                <a:latin typeface="Inter"/>
                <a:ea typeface="Inter"/>
                <a:cs typeface="Inter"/>
                <a:sym typeface="Inter"/>
              </a:defRPr>
            </a:lvl6pPr>
            <a:lvl7pPr marL="3200400" marR="0" lvl="6" indent="-355600" algn="l" rtl="0">
              <a:spcBef>
                <a:spcPts val="400"/>
              </a:spcBef>
              <a:spcAft>
                <a:spcPts val="0"/>
              </a:spcAft>
              <a:buClr>
                <a:srgbClr val="FFFFFF"/>
              </a:buClr>
              <a:buSzPts val="2000"/>
              <a:buFont typeface="Inter"/>
              <a:buChar char="•"/>
              <a:defRPr sz="2000" i="0" u="none" strike="noStrike" cap="none">
                <a:solidFill>
                  <a:srgbClr val="FFFFFF"/>
                </a:solidFill>
                <a:latin typeface="Inter"/>
                <a:ea typeface="Inter"/>
                <a:cs typeface="Inter"/>
                <a:sym typeface="Inter"/>
              </a:defRPr>
            </a:lvl7pPr>
            <a:lvl8pPr marL="3657600" marR="0" lvl="7" indent="-355600" algn="l" rtl="0">
              <a:spcBef>
                <a:spcPts val="400"/>
              </a:spcBef>
              <a:spcAft>
                <a:spcPts val="0"/>
              </a:spcAft>
              <a:buClr>
                <a:srgbClr val="FFFFFF"/>
              </a:buClr>
              <a:buSzPts val="2000"/>
              <a:buFont typeface="Inter"/>
              <a:buChar char="•"/>
              <a:defRPr sz="2000" i="0" u="none" strike="noStrike" cap="none">
                <a:solidFill>
                  <a:srgbClr val="FFFFFF"/>
                </a:solidFill>
                <a:latin typeface="Inter"/>
                <a:ea typeface="Inter"/>
                <a:cs typeface="Inter"/>
                <a:sym typeface="Inter"/>
              </a:defRPr>
            </a:lvl8pPr>
            <a:lvl9pPr marL="4114800" marR="0" lvl="8" indent="-355600" algn="l" rtl="0">
              <a:spcBef>
                <a:spcPts val="400"/>
              </a:spcBef>
              <a:spcAft>
                <a:spcPts val="0"/>
              </a:spcAft>
              <a:buClr>
                <a:srgbClr val="FFFFFF"/>
              </a:buClr>
              <a:buSzPts val="2000"/>
              <a:buFont typeface="Inter"/>
              <a:buChar char="•"/>
              <a:defRPr sz="2000" i="0" u="none" strike="noStrike" cap="none">
                <a:solidFill>
                  <a:srgbClr val="FFFFFF"/>
                </a:solidFill>
                <a:latin typeface="Inter"/>
                <a:ea typeface="Inter"/>
                <a:cs typeface="Inter"/>
                <a:sym typeface="Inter"/>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0" tIns="0" rIns="0" bIns="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2.jpeg"/><Relationship Id="rId5" Type="http://schemas.openxmlformats.org/officeDocument/2006/relationships/image" Target="../media/image3.png"/><Relationship Id="rId10"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ayushkeshari/AquaCoach" TargetMode="External"/><Relationship Id="rId2" Type="http://schemas.openxmlformats.org/officeDocument/2006/relationships/hyperlink" Target="mailto:kesharah@mail.uc.edu"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4"/>
        <p:cNvGrpSpPr/>
        <p:nvPr/>
      </p:nvGrpSpPr>
      <p:grpSpPr>
        <a:xfrm>
          <a:off x="0" y="0"/>
          <a:ext cx="0" cy="0"/>
          <a:chOff x="0" y="0"/>
          <a:chExt cx="0" cy="0"/>
        </a:xfrm>
      </p:grpSpPr>
      <p:pic>
        <p:nvPicPr>
          <p:cNvPr id="95" name="Google Shape;95;p7"/>
          <p:cNvPicPr preferRelativeResize="0"/>
          <p:nvPr/>
        </p:nvPicPr>
        <p:blipFill>
          <a:blip r:embed="rId3">
            <a:alphaModFix/>
          </a:blip>
          <a:stretch>
            <a:fillRect/>
          </a:stretch>
        </p:blipFill>
        <p:spPr>
          <a:xfrm>
            <a:off x="5906550" y="836404"/>
            <a:ext cx="6474850" cy="6551022"/>
          </a:xfrm>
          <a:prstGeom prst="rect">
            <a:avLst/>
          </a:prstGeom>
          <a:noFill/>
          <a:ln>
            <a:noFill/>
          </a:ln>
        </p:spPr>
      </p:pic>
      <p:sp>
        <p:nvSpPr>
          <p:cNvPr id="96" name="Google Shape;96;p7"/>
          <p:cNvSpPr txBox="1"/>
          <p:nvPr/>
        </p:nvSpPr>
        <p:spPr>
          <a:xfrm>
            <a:off x="5124125" y="7422275"/>
            <a:ext cx="8039700" cy="155119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7200" b="1" i="0" u="none" strike="noStrike" cap="none" dirty="0">
                <a:solidFill>
                  <a:srgbClr val="FFFFFF"/>
                </a:solidFill>
                <a:latin typeface="Inter SemiBold"/>
                <a:ea typeface="Inter SemiBold"/>
                <a:cs typeface="Inter SemiBold"/>
                <a:sym typeface="Inter SemiBold"/>
              </a:rPr>
              <a:t>AquaCoach</a:t>
            </a:r>
            <a:endParaRPr dirty="0"/>
          </a:p>
        </p:txBody>
      </p:sp>
      <p:sp>
        <p:nvSpPr>
          <p:cNvPr id="97" name="Google Shape;97;p7"/>
          <p:cNvSpPr txBox="1"/>
          <p:nvPr/>
        </p:nvSpPr>
        <p:spPr>
          <a:xfrm>
            <a:off x="6949715" y="8620520"/>
            <a:ext cx="4388569" cy="38779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dirty="0">
                <a:solidFill>
                  <a:srgbClr val="FFFFFF"/>
                </a:solidFill>
                <a:latin typeface="Inter"/>
                <a:ea typeface="Inter"/>
                <a:cs typeface="Inter"/>
                <a:sym typeface="Inter"/>
              </a:rPr>
              <a:t>Your ultimate hydration companion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3641F-E975-D0DA-F3B6-30398D4F11DF}"/>
            </a:ext>
          </a:extLst>
        </p:cNvPr>
        <p:cNvGrpSpPr/>
        <p:nvPr/>
      </p:nvGrpSpPr>
      <p:grpSpPr>
        <a:xfrm>
          <a:off x="0" y="0"/>
          <a:ext cx="0" cy="0"/>
          <a:chOff x="0" y="0"/>
          <a:chExt cx="0" cy="0"/>
        </a:xfrm>
      </p:grpSpPr>
      <p:sp>
        <p:nvSpPr>
          <p:cNvPr id="6" name="Rectangle 4">
            <a:extLst>
              <a:ext uri="{FF2B5EF4-FFF2-40B4-BE49-F238E27FC236}">
                <a16:creationId xmlns:a16="http://schemas.microsoft.com/office/drawing/2014/main" id="{6F526126-4ACC-71BD-F9FC-E4411EE2402B}"/>
              </a:ext>
            </a:extLst>
          </p:cNvPr>
          <p:cNvSpPr>
            <a:spLocks noChangeArrowheads="1"/>
          </p:cNvSpPr>
          <p:nvPr/>
        </p:nvSpPr>
        <p:spPr bwMode="auto">
          <a:xfrm>
            <a:off x="1316182" y="2881342"/>
            <a:ext cx="15655636"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eaLnBrk="0" fontAlgn="base" hangingPunct="0">
              <a:spcBef>
                <a:spcPct val="0"/>
              </a:spcBef>
              <a:spcAft>
                <a:spcPct val="0"/>
              </a:spcAft>
              <a:buClrTx/>
            </a:pPr>
            <a: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The AquaCoach app is designed with diverse users in mind. For example, a health-conscious individual wants to log their daily water intake to consistently track progress toward personalized hydration goals. A busy student seeks timely reminders throughout the day to ensure they stay properly hydrated despite a hectic schedule. Meanwhile, an athlete desires an intelligent system that dynamically adjusts hydration targets based on factors such as weather conditions and physical activity levels. Together, these perspectives illustrate </a:t>
            </a:r>
            <a:r>
              <a:rPr lang="en-US" sz="3200" dirty="0" err="1">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AquaCoach’s</a:t>
            </a:r>
            <a: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 commitment to accessibility, adaptability, and user-centered design that supports healthy hydration habits for every lifestyle.</a:t>
            </a:r>
            <a:endParaRPr kumimoji="0" lang="en-US" altLang="en-US" sz="3200" u="none" strike="noStrike" cap="none" normalizeH="0" baseline="0" dirty="0">
              <a:ln>
                <a:noFill/>
              </a:ln>
              <a:solidFill>
                <a:schemeClr val="bg1">
                  <a:lumMod val="95000"/>
                </a:schemeClr>
              </a:solidFill>
              <a:effectLst/>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Tree>
    <p:extLst>
      <p:ext uri="{BB962C8B-B14F-4D97-AF65-F5344CB8AC3E}">
        <p14:creationId xmlns:p14="http://schemas.microsoft.com/office/powerpoint/2010/main" val="31214551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96">
          <a:extLst>
            <a:ext uri="{FF2B5EF4-FFF2-40B4-BE49-F238E27FC236}">
              <a16:creationId xmlns:a16="http://schemas.microsoft.com/office/drawing/2014/main" id="{1A7CCEAD-DFA4-9D02-33A3-DC93DA90E515}"/>
            </a:ext>
          </a:extLst>
        </p:cNvPr>
        <p:cNvGrpSpPr/>
        <p:nvPr/>
      </p:nvGrpSpPr>
      <p:grpSpPr>
        <a:xfrm>
          <a:off x="0" y="0"/>
          <a:ext cx="0" cy="0"/>
          <a:chOff x="0" y="0"/>
          <a:chExt cx="0" cy="0"/>
        </a:xfrm>
      </p:grpSpPr>
      <p:pic>
        <p:nvPicPr>
          <p:cNvPr id="297" name="Google Shape;297;p15">
            <a:extLst>
              <a:ext uri="{FF2B5EF4-FFF2-40B4-BE49-F238E27FC236}">
                <a16:creationId xmlns:a16="http://schemas.microsoft.com/office/drawing/2014/main" id="{D70BCD8B-8569-7C6A-7E4D-862D2298C01A}"/>
              </a:ext>
            </a:extLst>
          </p:cNvPr>
          <p:cNvPicPr preferRelativeResize="0"/>
          <p:nvPr/>
        </p:nvPicPr>
        <p:blipFill>
          <a:blip r:embed="rId3">
            <a:alphaModFix/>
          </a:blip>
          <a:stretch>
            <a:fillRect/>
          </a:stretch>
        </p:blipFill>
        <p:spPr>
          <a:xfrm>
            <a:off x="4550650" y="3036852"/>
            <a:ext cx="9186698" cy="10163773"/>
          </a:xfrm>
          <a:prstGeom prst="rect">
            <a:avLst/>
          </a:prstGeom>
          <a:noFill/>
          <a:ln>
            <a:noFill/>
          </a:ln>
        </p:spPr>
      </p:pic>
      <p:sp>
        <p:nvSpPr>
          <p:cNvPr id="298" name="Google Shape;298;p15">
            <a:extLst>
              <a:ext uri="{FF2B5EF4-FFF2-40B4-BE49-F238E27FC236}">
                <a16:creationId xmlns:a16="http://schemas.microsoft.com/office/drawing/2014/main" id="{BA4BDF57-52B7-D558-8D1E-E42CC62328FD}"/>
              </a:ext>
            </a:extLst>
          </p:cNvPr>
          <p:cNvSpPr txBox="1"/>
          <p:nvPr/>
        </p:nvSpPr>
        <p:spPr>
          <a:xfrm>
            <a:off x="2938663" y="1027869"/>
            <a:ext cx="12410672" cy="2240613"/>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0400" b="1" u="none" strike="noStrike" cap="none"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Inter SemiBold"/>
              </a:rPr>
              <a:t>Design Diagrams</a:t>
            </a:r>
            <a:endParaRPr b="1"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87293130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CCE05E-D9A4-1AEC-3A42-DD27C672A0BE}"/>
            </a:ext>
          </a:extLst>
        </p:cNvPr>
        <p:cNvGrpSpPr/>
        <p:nvPr/>
      </p:nvGrpSpPr>
      <p:grpSpPr>
        <a:xfrm>
          <a:off x="0" y="0"/>
          <a:ext cx="0" cy="0"/>
          <a:chOff x="0" y="0"/>
          <a:chExt cx="0" cy="0"/>
        </a:xfrm>
      </p:grpSpPr>
      <p:pic>
        <p:nvPicPr>
          <p:cNvPr id="4" name="Picture 3" descr="A diagram of a system&#10;&#10;AI-generated content may be incorrect.">
            <a:extLst>
              <a:ext uri="{FF2B5EF4-FFF2-40B4-BE49-F238E27FC236}">
                <a16:creationId xmlns:a16="http://schemas.microsoft.com/office/drawing/2014/main" id="{7F626ACF-EB9E-9705-590E-7ABF3B6AB023}"/>
              </a:ext>
            </a:extLst>
          </p:cNvPr>
          <p:cNvPicPr>
            <a:picLocks noChangeAspect="1"/>
          </p:cNvPicPr>
          <p:nvPr/>
        </p:nvPicPr>
        <p:blipFill>
          <a:blip r:embed="rId2"/>
          <a:stretch>
            <a:fillRect/>
          </a:stretch>
        </p:blipFill>
        <p:spPr>
          <a:xfrm>
            <a:off x="325582" y="429491"/>
            <a:ext cx="7524452" cy="4364182"/>
          </a:xfrm>
          <a:prstGeom prst="rect">
            <a:avLst/>
          </a:prstGeom>
        </p:spPr>
      </p:pic>
      <p:pic>
        <p:nvPicPr>
          <p:cNvPr id="5" name="Picture 4">
            <a:extLst>
              <a:ext uri="{FF2B5EF4-FFF2-40B4-BE49-F238E27FC236}">
                <a16:creationId xmlns:a16="http://schemas.microsoft.com/office/drawing/2014/main" id="{4F44EA6F-300C-268B-3A28-65C5B26B305A}"/>
              </a:ext>
            </a:extLst>
          </p:cNvPr>
          <p:cNvPicPr>
            <a:picLocks noChangeAspect="1"/>
          </p:cNvPicPr>
          <p:nvPr/>
        </p:nvPicPr>
        <p:blipFill>
          <a:blip r:embed="rId3"/>
          <a:srcRect t="4299" b="4420"/>
          <a:stretch>
            <a:fillRect/>
          </a:stretch>
        </p:blipFill>
        <p:spPr>
          <a:xfrm>
            <a:off x="10190018" y="429490"/>
            <a:ext cx="7772400" cy="4364183"/>
          </a:xfrm>
          <a:prstGeom prst="rect">
            <a:avLst/>
          </a:prstGeom>
        </p:spPr>
      </p:pic>
      <p:pic>
        <p:nvPicPr>
          <p:cNvPr id="7" name="Picture 6">
            <a:extLst>
              <a:ext uri="{FF2B5EF4-FFF2-40B4-BE49-F238E27FC236}">
                <a16:creationId xmlns:a16="http://schemas.microsoft.com/office/drawing/2014/main" id="{8A765DFC-EBBA-B515-14C0-62EE11CD2079}"/>
              </a:ext>
            </a:extLst>
          </p:cNvPr>
          <p:cNvPicPr>
            <a:picLocks noChangeAspect="1"/>
          </p:cNvPicPr>
          <p:nvPr/>
        </p:nvPicPr>
        <p:blipFill>
          <a:blip r:embed="rId4"/>
          <a:stretch>
            <a:fillRect/>
          </a:stretch>
        </p:blipFill>
        <p:spPr>
          <a:xfrm>
            <a:off x="4177504" y="4793673"/>
            <a:ext cx="9932992" cy="4663528"/>
          </a:xfrm>
          <a:prstGeom prst="rect">
            <a:avLst/>
          </a:prstGeom>
        </p:spPr>
      </p:pic>
    </p:spTree>
    <p:extLst>
      <p:ext uri="{BB962C8B-B14F-4D97-AF65-F5344CB8AC3E}">
        <p14:creationId xmlns:p14="http://schemas.microsoft.com/office/powerpoint/2010/main" val="3020828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01"/>
        <p:cNvGrpSpPr/>
        <p:nvPr/>
      </p:nvGrpSpPr>
      <p:grpSpPr>
        <a:xfrm>
          <a:off x="0" y="0"/>
          <a:ext cx="0" cy="0"/>
          <a:chOff x="0" y="0"/>
          <a:chExt cx="0" cy="0"/>
        </a:xfrm>
      </p:grpSpPr>
      <p:pic>
        <p:nvPicPr>
          <p:cNvPr id="402" name="Google Shape;402;p18"/>
          <p:cNvPicPr preferRelativeResize="0"/>
          <p:nvPr/>
        </p:nvPicPr>
        <p:blipFill>
          <a:blip r:embed="rId3">
            <a:alphaModFix/>
          </a:blip>
          <a:stretch>
            <a:fillRect/>
          </a:stretch>
        </p:blipFill>
        <p:spPr>
          <a:xfrm>
            <a:off x="1595351" y="-488485"/>
            <a:ext cx="15097298" cy="12738345"/>
          </a:xfrm>
          <a:prstGeom prst="rect">
            <a:avLst/>
          </a:prstGeom>
          <a:noFill/>
          <a:ln>
            <a:noFill/>
          </a:ln>
        </p:spPr>
      </p:pic>
      <p:sp>
        <p:nvSpPr>
          <p:cNvPr id="403" name="Google Shape;403;p18"/>
          <p:cNvSpPr txBox="1"/>
          <p:nvPr/>
        </p:nvSpPr>
        <p:spPr>
          <a:xfrm>
            <a:off x="4020259" y="4698826"/>
            <a:ext cx="9998100" cy="1181862"/>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9600" b="1" u="none" strike="noStrike" cap="none"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Inter SemiBold"/>
              </a:rPr>
              <a:t>Constraints</a:t>
            </a:r>
            <a:endParaRPr sz="9600" b="1" dirty="0">
              <a:latin typeface="Helvetica Neue" panose="02000503000000020004" pitchFamily="2" charset="0"/>
              <a:ea typeface="Helvetica Neue" panose="02000503000000020004" pitchFamily="2" charset="0"/>
              <a:cs typeface="Helvetica Neue" panose="02000503000000020004" pitchFamily="2" charset="0"/>
            </a:endParaRP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FA1DF-EE53-E0A9-3BDB-88B690CDD61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F30CBF7-A036-9948-2510-927711BB383B}"/>
              </a:ext>
            </a:extLst>
          </p:cNvPr>
          <p:cNvSpPr txBox="1"/>
          <p:nvPr/>
        </p:nvSpPr>
        <p:spPr>
          <a:xfrm>
            <a:off x="1364672" y="696128"/>
            <a:ext cx="15558656" cy="8894743"/>
          </a:xfrm>
          <a:prstGeom prst="rect">
            <a:avLst/>
          </a:prstGeom>
          <a:noFill/>
        </p:spPr>
        <p:txBody>
          <a:bodyPr wrap="square" rtlCol="0">
            <a:spAutoFit/>
          </a:bodyPr>
          <a:lstStyle/>
          <a:p>
            <a: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AquaCoach operates under several real-world constraints:</a:t>
            </a:r>
          </a:p>
          <a:p>
            <a:endPar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endPar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Economic: Uses free APIs, SQLite, and open-source frameworks due to no external funding.</a:t>
            </a:r>
          </a:p>
          <a:p>
            <a:endPar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Ethical: Protects user privacy by encrypting local data and minimizing personal identifiers.</a:t>
            </a:r>
          </a:p>
          <a:p>
            <a:endPar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Security: Follows secure data-sharing standards with Apple HealthKit and iCloud backup encryption.</a:t>
            </a:r>
          </a:p>
          <a:p>
            <a:endPar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Diversity &amp; Cultural Impact: Inclusive UI supports varied languages, climates, and hydration patterns.</a:t>
            </a:r>
          </a:p>
          <a:p>
            <a:b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br>
            <a: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These factors shape design decisions and prioritize responsibility alongside functionality.</a:t>
            </a:r>
          </a:p>
          <a:p>
            <a:endParaRPr lang="en-US" sz="28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Tree>
    <p:extLst>
      <p:ext uri="{BB962C8B-B14F-4D97-AF65-F5344CB8AC3E}">
        <p14:creationId xmlns:p14="http://schemas.microsoft.com/office/powerpoint/2010/main" val="3623376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07">
          <a:extLst>
            <a:ext uri="{FF2B5EF4-FFF2-40B4-BE49-F238E27FC236}">
              <a16:creationId xmlns:a16="http://schemas.microsoft.com/office/drawing/2014/main" id="{AE6DF33E-8E49-1A03-2705-F68962565FA9}"/>
            </a:ext>
          </a:extLst>
        </p:cNvPr>
        <p:cNvGrpSpPr/>
        <p:nvPr/>
      </p:nvGrpSpPr>
      <p:grpSpPr>
        <a:xfrm>
          <a:off x="0" y="0"/>
          <a:ext cx="0" cy="0"/>
          <a:chOff x="0" y="0"/>
          <a:chExt cx="0" cy="0"/>
        </a:xfrm>
      </p:grpSpPr>
      <p:sp>
        <p:nvSpPr>
          <p:cNvPr id="409" name="Google Shape;409;p19">
            <a:extLst>
              <a:ext uri="{FF2B5EF4-FFF2-40B4-BE49-F238E27FC236}">
                <a16:creationId xmlns:a16="http://schemas.microsoft.com/office/drawing/2014/main" id="{EE9538E6-1F87-1089-0DE3-046BC9980602}"/>
              </a:ext>
            </a:extLst>
          </p:cNvPr>
          <p:cNvSpPr txBox="1"/>
          <p:nvPr/>
        </p:nvSpPr>
        <p:spPr>
          <a:xfrm>
            <a:off x="6288769" y="978379"/>
            <a:ext cx="5710462" cy="1280351"/>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10400" b="1" u="none" strike="noStrike" cap="none"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Inter SemiBold"/>
              </a:rPr>
              <a:t>Progress</a:t>
            </a:r>
            <a:endParaRPr sz="104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Google Shape;441;p20">
            <a:extLst>
              <a:ext uri="{FF2B5EF4-FFF2-40B4-BE49-F238E27FC236}">
                <a16:creationId xmlns:a16="http://schemas.microsoft.com/office/drawing/2014/main" id="{F85A0AE1-2133-ED68-3A57-9F867DD1B766}"/>
              </a:ext>
            </a:extLst>
          </p:cNvPr>
          <p:cNvSpPr/>
          <p:nvPr/>
        </p:nvSpPr>
        <p:spPr>
          <a:xfrm>
            <a:off x="6056872" y="3093027"/>
            <a:ext cx="6174255" cy="6320381"/>
          </a:xfrm>
          <a:custGeom>
            <a:avLst/>
            <a:gdLst/>
            <a:ahLst/>
            <a:cxnLst/>
            <a:rect l="l" t="t" r="r" b="b"/>
            <a:pathLst>
              <a:path w="1500942" h="1486102" extrusionOk="0">
                <a:moveTo>
                  <a:pt x="0" y="0"/>
                </a:moveTo>
                <a:lnTo>
                  <a:pt x="1500942" y="0"/>
                </a:lnTo>
                <a:lnTo>
                  <a:pt x="1500942" y="1486102"/>
                </a:lnTo>
                <a:lnTo>
                  <a:pt x="0" y="1486102"/>
                </a:lnTo>
                <a:lnTo>
                  <a:pt x="0" y="0"/>
                </a:lnTo>
                <a:close/>
              </a:path>
            </a:pathLst>
          </a:custGeom>
          <a:blipFill rotWithShape="1">
            <a:blip r:embed="rId3">
              <a:alphaModFix/>
            </a:blip>
            <a:stretch>
              <a:fillRect/>
            </a:stretch>
          </a:blipFill>
          <a:ln>
            <a:noFill/>
          </a:ln>
        </p:spPr>
        <p:txBody>
          <a:bodyPr/>
          <a:lstStyle/>
          <a:p>
            <a:endParaRPr lang="en-US"/>
          </a:p>
        </p:txBody>
      </p:sp>
    </p:spTree>
    <p:extLst>
      <p:ext uri="{BB962C8B-B14F-4D97-AF65-F5344CB8AC3E}">
        <p14:creationId xmlns:p14="http://schemas.microsoft.com/office/powerpoint/2010/main" val="3787886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4C8C2-24F9-1E33-2BE9-E5D166AE3F9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C62FBE2-B330-8141-42E5-96615DB6800B}"/>
              </a:ext>
            </a:extLst>
          </p:cNvPr>
          <p:cNvSpPr txBox="1"/>
          <p:nvPr/>
        </p:nvSpPr>
        <p:spPr>
          <a:xfrm>
            <a:off x="1364672" y="1896457"/>
            <a:ext cx="15558656" cy="6494085"/>
          </a:xfrm>
          <a:prstGeom prst="rect">
            <a:avLst/>
          </a:prstGeom>
          <a:noFill/>
        </p:spPr>
        <p:txBody>
          <a:bodyPr wrap="square" rtlCol="0">
            <a:spAutoFit/>
          </a:bodyPr>
          <a:lstStyle/>
          <a:p>
            <a: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Current Status:</a:t>
            </a:r>
          </a:p>
          <a:p>
            <a:endPar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b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br>
            <a: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 Completed requirements and architecture designs </a:t>
            </a:r>
          </a:p>
          <a:p>
            <a:b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br>
            <a: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 Defined user stories and project workflow</a:t>
            </a:r>
          </a:p>
          <a:p>
            <a:b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br>
            <a: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 Created UI/UX wireframes and early prototype screens</a:t>
            </a:r>
          </a:p>
          <a:p>
            <a:b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br>
            <a: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 Established GitHub repo with structured documentation and deliverables</a:t>
            </a:r>
          </a:p>
          <a:p>
            <a:endPar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 Preparing to begin module development (Intake Manager, Goal Calculator, Reminder Engine)</a:t>
            </a:r>
          </a:p>
        </p:txBody>
      </p:sp>
    </p:spTree>
    <p:extLst>
      <p:ext uri="{BB962C8B-B14F-4D97-AF65-F5344CB8AC3E}">
        <p14:creationId xmlns:p14="http://schemas.microsoft.com/office/powerpoint/2010/main" val="34089677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07">
          <a:extLst>
            <a:ext uri="{FF2B5EF4-FFF2-40B4-BE49-F238E27FC236}">
              <a16:creationId xmlns:a16="http://schemas.microsoft.com/office/drawing/2014/main" id="{0A6687DF-9EAF-E849-530F-CF833139F255}"/>
            </a:ext>
          </a:extLst>
        </p:cNvPr>
        <p:cNvGrpSpPr/>
        <p:nvPr/>
      </p:nvGrpSpPr>
      <p:grpSpPr>
        <a:xfrm>
          <a:off x="0" y="0"/>
          <a:ext cx="0" cy="0"/>
          <a:chOff x="0" y="0"/>
          <a:chExt cx="0" cy="0"/>
        </a:xfrm>
      </p:grpSpPr>
      <p:sp>
        <p:nvSpPr>
          <p:cNvPr id="409" name="Google Shape;409;p19">
            <a:extLst>
              <a:ext uri="{FF2B5EF4-FFF2-40B4-BE49-F238E27FC236}">
                <a16:creationId xmlns:a16="http://schemas.microsoft.com/office/drawing/2014/main" id="{5357763C-8A04-5628-1CCD-E271D80358FD}"/>
              </a:ext>
            </a:extLst>
          </p:cNvPr>
          <p:cNvSpPr txBox="1"/>
          <p:nvPr/>
        </p:nvSpPr>
        <p:spPr>
          <a:xfrm>
            <a:off x="3414547" y="992233"/>
            <a:ext cx="11458904" cy="2560701"/>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10400" b="1" u="none" strike="noStrike" cap="none"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Inter SemiBold"/>
              </a:rPr>
              <a:t>Expected Accomplishments</a:t>
            </a:r>
            <a:endParaRPr sz="104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Google Shape;444;p20">
            <a:extLst>
              <a:ext uri="{FF2B5EF4-FFF2-40B4-BE49-F238E27FC236}">
                <a16:creationId xmlns:a16="http://schemas.microsoft.com/office/drawing/2014/main" id="{D3E05B74-31BB-340A-E2C1-72955561B6F3}"/>
              </a:ext>
            </a:extLst>
          </p:cNvPr>
          <p:cNvSpPr/>
          <p:nvPr/>
        </p:nvSpPr>
        <p:spPr>
          <a:xfrm>
            <a:off x="6159583" y="4209075"/>
            <a:ext cx="5968832" cy="5279656"/>
          </a:xfrm>
          <a:custGeom>
            <a:avLst/>
            <a:gdLst/>
            <a:ahLst/>
            <a:cxnLst/>
            <a:rect l="l" t="t" r="r" b="b"/>
            <a:pathLst>
              <a:path w="1728652" h="1486102" extrusionOk="0">
                <a:moveTo>
                  <a:pt x="0" y="0"/>
                </a:moveTo>
                <a:lnTo>
                  <a:pt x="1728652" y="0"/>
                </a:lnTo>
                <a:lnTo>
                  <a:pt x="1728652" y="1486102"/>
                </a:lnTo>
                <a:lnTo>
                  <a:pt x="0" y="1486102"/>
                </a:lnTo>
                <a:lnTo>
                  <a:pt x="0" y="0"/>
                </a:lnTo>
                <a:close/>
              </a:path>
            </a:pathLst>
          </a:custGeom>
          <a:blipFill rotWithShape="1">
            <a:blip r:embed="rId3">
              <a:alphaModFix/>
            </a:blip>
            <a:stretch>
              <a:fillRect/>
            </a:stretch>
          </a:blipFill>
          <a:ln>
            <a:noFill/>
          </a:ln>
        </p:spPr>
        <p:txBody>
          <a:bodyPr/>
          <a:lstStyle/>
          <a:p>
            <a:endParaRPr lang="en-US"/>
          </a:p>
        </p:txBody>
      </p:sp>
    </p:spTree>
    <p:extLst>
      <p:ext uri="{BB962C8B-B14F-4D97-AF65-F5344CB8AC3E}">
        <p14:creationId xmlns:p14="http://schemas.microsoft.com/office/powerpoint/2010/main" val="341918448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3041AB-6443-DA75-2E92-BB25E35BB38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7A77E43-C10A-8897-CED1-EEDFCFD163C8}"/>
              </a:ext>
            </a:extLst>
          </p:cNvPr>
          <p:cNvSpPr txBox="1"/>
          <p:nvPr/>
        </p:nvSpPr>
        <p:spPr>
          <a:xfrm>
            <a:off x="941242" y="3373785"/>
            <a:ext cx="16405515" cy="3539430"/>
          </a:xfrm>
          <a:prstGeom prst="rect">
            <a:avLst/>
          </a:prstGeom>
          <a:noFill/>
        </p:spPr>
        <p:txBody>
          <a:bodyPr wrap="square" rtlCol="0">
            <a:spAutoFit/>
          </a:bodyPr>
          <a:lstStyle/>
          <a:p>
            <a: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 Deliver a fully documented system architecture and requirements specification.</a:t>
            </a:r>
          </a:p>
          <a:p>
            <a:endPar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 Produce functional UI prototype demonstrating logging and goal features.</a:t>
            </a:r>
          </a:p>
          <a:p>
            <a:endPar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 </a:t>
            </a:r>
            <a: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Complete task </a:t>
            </a:r>
            <a: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list if needed to add newer tasks, and effort matrix documentation.</a:t>
            </a:r>
          </a:p>
          <a:p>
            <a:endPar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 Finalize constraints analysis and GitHub repository for continuation in Spring.</a:t>
            </a:r>
          </a:p>
        </p:txBody>
      </p:sp>
    </p:spTree>
    <p:extLst>
      <p:ext uri="{BB962C8B-B14F-4D97-AF65-F5344CB8AC3E}">
        <p14:creationId xmlns:p14="http://schemas.microsoft.com/office/powerpoint/2010/main" val="945194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07">
          <a:extLst>
            <a:ext uri="{FF2B5EF4-FFF2-40B4-BE49-F238E27FC236}">
              <a16:creationId xmlns:a16="http://schemas.microsoft.com/office/drawing/2014/main" id="{702DF5CC-6318-266A-00C9-4124B94C8121}"/>
            </a:ext>
          </a:extLst>
        </p:cNvPr>
        <p:cNvGrpSpPr/>
        <p:nvPr/>
      </p:nvGrpSpPr>
      <p:grpSpPr>
        <a:xfrm>
          <a:off x="0" y="0"/>
          <a:ext cx="0" cy="0"/>
          <a:chOff x="0" y="0"/>
          <a:chExt cx="0" cy="0"/>
        </a:xfrm>
      </p:grpSpPr>
      <p:sp>
        <p:nvSpPr>
          <p:cNvPr id="409" name="Google Shape;409;p19">
            <a:extLst>
              <a:ext uri="{FF2B5EF4-FFF2-40B4-BE49-F238E27FC236}">
                <a16:creationId xmlns:a16="http://schemas.microsoft.com/office/drawing/2014/main" id="{83A8D2BD-AE3E-EE96-4315-08148DAAB214}"/>
              </a:ext>
            </a:extLst>
          </p:cNvPr>
          <p:cNvSpPr txBox="1"/>
          <p:nvPr/>
        </p:nvSpPr>
        <p:spPr>
          <a:xfrm>
            <a:off x="3414548" y="1103070"/>
            <a:ext cx="11458904" cy="1280351"/>
          </a:xfrm>
          <a:prstGeom prst="rect">
            <a:avLst/>
          </a:prstGeom>
          <a:noFill/>
          <a:ln>
            <a:noFill/>
          </a:ln>
        </p:spPr>
        <p:txBody>
          <a:bodyPr spcFirstLastPara="1" wrap="square" lIns="0" tIns="0" rIns="0" bIns="0" anchor="t" anchorCtr="0">
            <a:spAutoFit/>
          </a:bodyPr>
          <a:lstStyle/>
          <a:p>
            <a:pPr lvl="0" algn="ctr">
              <a:lnSpc>
                <a:spcPct val="80000"/>
              </a:lnSpc>
            </a:pPr>
            <a:r>
              <a:rPr lang="en-US" sz="10400" b="1" dirty="0">
                <a:solidFill>
                  <a:schemeClr val="bg1">
                    <a:lumMod val="95000"/>
                  </a:schemeClr>
                </a:solidFill>
                <a:latin typeface="Helvetica Neue" panose="02000503000000020004" pitchFamily="2" charset="0"/>
                <a:ea typeface="Helvetica Neue" panose="02000503000000020004" pitchFamily="2" charset="0"/>
                <a:cs typeface="Helvetica Neue" panose="02000503000000020004" pitchFamily="2" charset="0"/>
              </a:rPr>
              <a:t>Effort Allocation</a:t>
            </a:r>
            <a:endParaRPr sz="10400" b="1" dirty="0">
              <a:solidFill>
                <a:schemeClr val="bg1">
                  <a:lumMod val="9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Google Shape;448;p20">
            <a:extLst>
              <a:ext uri="{FF2B5EF4-FFF2-40B4-BE49-F238E27FC236}">
                <a16:creationId xmlns:a16="http://schemas.microsoft.com/office/drawing/2014/main" id="{FB63B94D-F58C-E8F6-43ED-A5B929F42055}"/>
              </a:ext>
            </a:extLst>
          </p:cNvPr>
          <p:cNvSpPr/>
          <p:nvPr/>
        </p:nvSpPr>
        <p:spPr>
          <a:xfrm>
            <a:off x="6335633" y="3519404"/>
            <a:ext cx="5616733" cy="5664526"/>
          </a:xfrm>
          <a:custGeom>
            <a:avLst/>
            <a:gdLst/>
            <a:ahLst/>
            <a:cxnLst/>
            <a:rect l="l" t="t" r="r" b="b"/>
            <a:pathLst>
              <a:path w="1488259" h="1486102" extrusionOk="0">
                <a:moveTo>
                  <a:pt x="0" y="0"/>
                </a:moveTo>
                <a:lnTo>
                  <a:pt x="1488259" y="0"/>
                </a:lnTo>
                <a:lnTo>
                  <a:pt x="1488259" y="1486102"/>
                </a:lnTo>
                <a:lnTo>
                  <a:pt x="0" y="1486102"/>
                </a:lnTo>
                <a:lnTo>
                  <a:pt x="0" y="0"/>
                </a:lnTo>
                <a:close/>
              </a:path>
            </a:pathLst>
          </a:custGeom>
          <a:blipFill rotWithShape="1">
            <a:blip r:embed="rId3">
              <a:alphaModFix/>
            </a:blip>
            <a:stretch>
              <a:fillRect/>
            </a:stretch>
          </a:blipFill>
          <a:ln>
            <a:noFill/>
          </a:ln>
        </p:spPr>
        <p:txBody>
          <a:bodyPr/>
          <a:lstStyle/>
          <a:p>
            <a:endParaRPr lang="en-US"/>
          </a:p>
        </p:txBody>
      </p:sp>
    </p:spTree>
    <p:extLst>
      <p:ext uri="{BB962C8B-B14F-4D97-AF65-F5344CB8AC3E}">
        <p14:creationId xmlns:p14="http://schemas.microsoft.com/office/powerpoint/2010/main" val="323601214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2"/>
        <p:cNvGrpSpPr/>
        <p:nvPr/>
      </p:nvGrpSpPr>
      <p:grpSpPr>
        <a:xfrm>
          <a:off x="0" y="0"/>
          <a:ext cx="0" cy="0"/>
          <a:chOff x="0" y="0"/>
          <a:chExt cx="0" cy="0"/>
        </a:xfrm>
      </p:grpSpPr>
      <p:pic>
        <p:nvPicPr>
          <p:cNvPr id="103" name="Google Shape;103;p8"/>
          <p:cNvPicPr preferRelativeResize="0"/>
          <p:nvPr/>
        </p:nvPicPr>
        <p:blipFill>
          <a:blip r:embed="rId3">
            <a:alphaModFix/>
          </a:blip>
          <a:stretch>
            <a:fillRect/>
          </a:stretch>
        </p:blipFill>
        <p:spPr>
          <a:xfrm>
            <a:off x="6005579" y="344055"/>
            <a:ext cx="13543877" cy="15977989"/>
          </a:xfrm>
          <a:prstGeom prst="rect">
            <a:avLst/>
          </a:prstGeom>
          <a:noFill/>
          <a:ln>
            <a:noFill/>
          </a:ln>
        </p:spPr>
      </p:pic>
      <p:sp>
        <p:nvSpPr>
          <p:cNvPr id="104" name="Google Shape;104;p8"/>
          <p:cNvSpPr txBox="1"/>
          <p:nvPr/>
        </p:nvSpPr>
        <p:spPr>
          <a:xfrm>
            <a:off x="1028700" y="1595088"/>
            <a:ext cx="8580124" cy="886397"/>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7200" u="none" strike="noStrike" cap="none" dirty="0">
                <a:solidFill>
                  <a:srgbClr val="FFFFFF"/>
                </a:solidFill>
                <a:latin typeface="Helvetica Neue Medium" panose="02000503000000020004" pitchFamily="2" charset="0"/>
                <a:ea typeface="Helvetica Neue Medium" panose="02000503000000020004" pitchFamily="2" charset="0"/>
                <a:cs typeface="Helvetica Neue Medium" panose="02000503000000020004" pitchFamily="2" charset="0"/>
                <a:sym typeface="Inter SemiBold"/>
              </a:rPr>
              <a:t>Introduction</a:t>
            </a:r>
            <a:endParaRPr dirty="0">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
        <p:nvSpPr>
          <p:cNvPr id="105" name="Google Shape;105;p8"/>
          <p:cNvSpPr txBox="1"/>
          <p:nvPr/>
        </p:nvSpPr>
        <p:spPr>
          <a:xfrm>
            <a:off x="1028700" y="2746148"/>
            <a:ext cx="8580124" cy="886397"/>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7200" dirty="0">
                <a:solidFill>
                  <a:srgbClr val="FFFFFF"/>
                </a:solidFill>
                <a:latin typeface="Helvetica Neue Medium" panose="02000503000000020004" pitchFamily="2" charset="0"/>
                <a:ea typeface="Helvetica Neue Medium" panose="02000503000000020004" pitchFamily="2" charset="0"/>
                <a:cs typeface="Helvetica Neue Medium" panose="02000503000000020004" pitchFamily="2" charset="0"/>
                <a:sym typeface="Inter SemiBold"/>
              </a:rPr>
              <a:t>Abstract </a:t>
            </a:r>
          </a:p>
        </p:txBody>
      </p:sp>
      <p:sp>
        <p:nvSpPr>
          <p:cNvPr id="106" name="Google Shape;106;p8"/>
          <p:cNvSpPr txBox="1"/>
          <p:nvPr/>
        </p:nvSpPr>
        <p:spPr>
          <a:xfrm>
            <a:off x="1028700" y="5066734"/>
            <a:ext cx="8580124" cy="886397"/>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7200" u="none" strike="noStrike" cap="none" dirty="0">
                <a:solidFill>
                  <a:srgbClr val="FFFFFF"/>
                </a:solidFill>
                <a:latin typeface="Helvetica Neue Medium" panose="02000503000000020004" pitchFamily="2" charset="0"/>
                <a:ea typeface="Helvetica Neue Medium" panose="02000503000000020004" pitchFamily="2" charset="0"/>
                <a:cs typeface="Helvetica Neue Medium" panose="02000503000000020004" pitchFamily="2" charset="0"/>
                <a:sym typeface="Inter SemiBold"/>
              </a:rPr>
              <a:t>User Stories</a:t>
            </a:r>
            <a:endParaRPr dirty="0">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
        <p:nvSpPr>
          <p:cNvPr id="107" name="Google Shape;107;p8"/>
          <p:cNvSpPr txBox="1"/>
          <p:nvPr/>
        </p:nvSpPr>
        <p:spPr>
          <a:xfrm>
            <a:off x="1028700" y="6212279"/>
            <a:ext cx="8580124" cy="81253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6600" u="none" strike="noStrike" cap="none" dirty="0">
                <a:solidFill>
                  <a:srgbClr val="FFFFFF"/>
                </a:solidFill>
                <a:latin typeface="Helvetica Neue Medium" panose="02000503000000020004" pitchFamily="2" charset="0"/>
                <a:ea typeface="Helvetica Neue Medium" panose="02000503000000020004" pitchFamily="2" charset="0"/>
                <a:cs typeface="Helvetica Neue Medium" panose="02000503000000020004" pitchFamily="2" charset="0"/>
                <a:sym typeface="Inter SemiBold"/>
              </a:rPr>
              <a:t>Constraints</a:t>
            </a:r>
            <a:endParaRPr sz="6600" dirty="0">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
        <p:nvSpPr>
          <p:cNvPr id="2" name="Google Shape;107;p8">
            <a:extLst>
              <a:ext uri="{FF2B5EF4-FFF2-40B4-BE49-F238E27FC236}">
                <a16:creationId xmlns:a16="http://schemas.microsoft.com/office/drawing/2014/main" id="{7D7B08B6-098D-1C90-1FC9-CE382824259F}"/>
              </a:ext>
            </a:extLst>
          </p:cNvPr>
          <p:cNvSpPr txBox="1"/>
          <p:nvPr/>
        </p:nvSpPr>
        <p:spPr>
          <a:xfrm>
            <a:off x="1028700" y="7283957"/>
            <a:ext cx="8580124" cy="81253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6600" u="none" strike="noStrike" cap="none" dirty="0">
                <a:solidFill>
                  <a:srgbClr val="FFFFFF"/>
                </a:solidFill>
                <a:latin typeface="Helvetica Neue Medium" panose="02000503000000020004" pitchFamily="2" charset="0"/>
                <a:ea typeface="Helvetica Neue Medium" panose="02000503000000020004" pitchFamily="2" charset="0"/>
                <a:cs typeface="Helvetica Neue Medium" panose="02000503000000020004" pitchFamily="2" charset="0"/>
                <a:sym typeface="Inter SemiBold"/>
              </a:rPr>
              <a:t>Progress</a:t>
            </a:r>
            <a:endParaRPr sz="6600" dirty="0">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
        <p:nvSpPr>
          <p:cNvPr id="4" name="TextBox 3">
            <a:extLst>
              <a:ext uri="{FF2B5EF4-FFF2-40B4-BE49-F238E27FC236}">
                <a16:creationId xmlns:a16="http://schemas.microsoft.com/office/drawing/2014/main" id="{4DD3A415-3DD9-B3AC-2F13-B07B0EF5DA38}"/>
              </a:ext>
            </a:extLst>
          </p:cNvPr>
          <p:cNvSpPr txBox="1"/>
          <p:nvPr/>
        </p:nvSpPr>
        <p:spPr>
          <a:xfrm>
            <a:off x="1028700" y="3897208"/>
            <a:ext cx="9774382" cy="904863"/>
          </a:xfrm>
          <a:prstGeom prst="rect">
            <a:avLst/>
          </a:prstGeom>
          <a:noFill/>
        </p:spPr>
        <p:txBody>
          <a:bodyPr wrap="square">
            <a:spAutoFit/>
          </a:bodyPr>
          <a:lstStyle/>
          <a:p>
            <a:pPr marL="0" marR="0" lvl="0" indent="0" algn="l" rtl="0">
              <a:lnSpc>
                <a:spcPct val="80000"/>
              </a:lnSpc>
              <a:spcBef>
                <a:spcPts val="0"/>
              </a:spcBef>
              <a:spcAft>
                <a:spcPts val="0"/>
              </a:spcAft>
              <a:buNone/>
            </a:pPr>
            <a:r>
              <a:rPr lang="en-US" sz="6600" dirty="0">
                <a:solidFill>
                  <a:srgbClr val="FFFFFF"/>
                </a:solidFill>
                <a:latin typeface="Helvetica Neue Medium" panose="02000503000000020004" pitchFamily="2" charset="0"/>
                <a:ea typeface="Helvetica Neue Medium" panose="02000503000000020004" pitchFamily="2" charset="0"/>
                <a:cs typeface="Helvetica Neue Medium" panose="02000503000000020004" pitchFamily="2" charset="0"/>
                <a:sym typeface="Inter SemiBold"/>
              </a:rPr>
              <a:t>Team</a:t>
            </a:r>
            <a:endParaRPr lang="en-US" sz="6600" dirty="0">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2F94B-3961-7EFC-DAC7-C99B8260A81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4E188F3-1822-99BB-0E7C-844BA3185840}"/>
              </a:ext>
            </a:extLst>
          </p:cNvPr>
          <p:cNvSpPr>
            <a:spLocks noChangeArrowheads="1"/>
          </p:cNvSpPr>
          <p:nvPr/>
        </p:nvSpPr>
        <p:spPr bwMode="auto">
          <a:xfrm>
            <a:off x="1262676" y="1511736"/>
            <a:ext cx="15762648" cy="7263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u="none" strike="noStrike" cap="none" normalizeH="0" baseline="0" dirty="0">
                <a:ln>
                  <a:noFill/>
                </a:ln>
                <a:solidFill>
                  <a:schemeClr val="bg1">
                    <a:lumMod val="95000"/>
                  </a:schemeClr>
                </a:solidFill>
                <a:effectLst/>
                <a:latin typeface="Helvetica Neue Medium" panose="02000503000000020004" pitchFamily="2" charset="0"/>
                <a:ea typeface="Helvetica Neue Medium" panose="02000503000000020004" pitchFamily="2" charset="0"/>
                <a:cs typeface="Helvetica Neue Medium" panose="02000503000000020004" pitchFamily="2" charset="0"/>
              </a:rPr>
              <a:t>Since the project is individual, I am responsible for all phases of development.</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3200" u="none" strike="noStrike" cap="none" normalizeH="0" baseline="0" dirty="0">
                <a:ln>
                  <a:noFill/>
                </a:ln>
                <a:solidFill>
                  <a:schemeClr val="bg1">
                    <a:lumMod val="95000"/>
                  </a:schemeClr>
                </a:solidFill>
                <a:effectLst/>
                <a:latin typeface="Helvetica Neue Medium" panose="02000503000000020004" pitchFamily="2" charset="0"/>
                <a:ea typeface="Helvetica Neue Medium" panose="02000503000000020004" pitchFamily="2" charset="0"/>
                <a:cs typeface="Helvetica Neue Medium" panose="02000503000000020004" pitchFamily="2" charset="0"/>
              </a:rPr>
            </a:br>
            <a:r>
              <a:rPr kumimoji="0" lang="en-US" altLang="en-US" sz="3200" u="none" strike="noStrike" cap="none" normalizeH="0" baseline="0" dirty="0">
                <a:ln>
                  <a:noFill/>
                </a:ln>
                <a:solidFill>
                  <a:schemeClr val="bg1">
                    <a:lumMod val="95000"/>
                  </a:schemeClr>
                </a:solidFill>
                <a:effectLst/>
                <a:latin typeface="Helvetica Neue Medium" panose="02000503000000020004" pitchFamily="2" charset="0"/>
                <a:ea typeface="Helvetica Neue Medium" panose="02000503000000020004" pitchFamily="2" charset="0"/>
                <a:cs typeface="Helvetica Neue Medium" panose="02000503000000020004" pitchFamily="2" charset="0"/>
              </a:rPr>
              <a:t>Key Roles: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u="none" strike="noStrike" cap="none" normalizeH="0" baseline="0" dirty="0">
              <a:ln>
                <a:noFill/>
              </a:ln>
              <a:solidFill>
                <a:schemeClr val="bg1">
                  <a:lumMod val="95000"/>
                </a:schemeClr>
              </a:solidFill>
              <a:effectLst/>
              <a:latin typeface="Helvetica Neue Medium" panose="02000503000000020004" pitchFamily="2" charset="0"/>
              <a:ea typeface="Helvetica Neue Medium" panose="02000503000000020004" pitchFamily="2" charset="0"/>
              <a:cs typeface="Helvetica Neue Medium" panose="02000503000000020004"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u="none" strike="noStrike" cap="none" normalizeH="0" baseline="0" dirty="0">
                <a:ln>
                  <a:noFill/>
                </a:ln>
                <a:solidFill>
                  <a:schemeClr val="bg1">
                    <a:lumMod val="95000"/>
                  </a:schemeClr>
                </a:solidFill>
                <a:effectLst/>
                <a:latin typeface="Helvetica Neue Medium" panose="02000503000000020004" pitchFamily="2" charset="0"/>
                <a:ea typeface="Helvetica Neue Medium" panose="02000503000000020004" pitchFamily="2" charset="0"/>
                <a:cs typeface="Helvetica Neue Medium" panose="02000503000000020004" pitchFamily="2" charset="0"/>
              </a:rPr>
              <a:t> System Architecture &amp; Design (10%)</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3200" u="none" strike="noStrike" cap="none" normalizeH="0" baseline="0" dirty="0">
              <a:ln>
                <a:noFill/>
              </a:ln>
              <a:solidFill>
                <a:schemeClr val="bg1">
                  <a:lumMod val="95000"/>
                </a:schemeClr>
              </a:solidFill>
              <a:effectLst/>
              <a:latin typeface="Helvetica Neue Medium" panose="02000503000000020004" pitchFamily="2" charset="0"/>
              <a:ea typeface="Helvetica Neue Medium" panose="02000503000000020004" pitchFamily="2" charset="0"/>
              <a:cs typeface="Helvetica Neue Medium" panose="02000503000000020004"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u="none" strike="noStrike" cap="none" normalizeH="0" baseline="0" dirty="0">
                <a:ln>
                  <a:noFill/>
                </a:ln>
                <a:solidFill>
                  <a:schemeClr val="bg1">
                    <a:lumMod val="95000"/>
                  </a:schemeClr>
                </a:solidFill>
                <a:effectLst/>
                <a:latin typeface="Helvetica Neue Medium" panose="02000503000000020004" pitchFamily="2" charset="0"/>
                <a:ea typeface="Helvetica Neue Medium" panose="02000503000000020004" pitchFamily="2" charset="0"/>
                <a:cs typeface="Helvetica Neue Medium" panose="02000503000000020004" pitchFamily="2" charset="0"/>
              </a:rPr>
              <a:t> UI &amp; Prototype Development (15%)</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3200" u="none" strike="noStrike" cap="none" normalizeH="0" baseline="0" dirty="0">
              <a:ln>
                <a:noFill/>
              </a:ln>
              <a:solidFill>
                <a:schemeClr val="bg1">
                  <a:lumMod val="95000"/>
                </a:schemeClr>
              </a:solidFill>
              <a:effectLst/>
              <a:latin typeface="Helvetica Neue Medium" panose="02000503000000020004" pitchFamily="2" charset="0"/>
              <a:ea typeface="Helvetica Neue Medium" panose="02000503000000020004" pitchFamily="2" charset="0"/>
              <a:cs typeface="Helvetica Neue Medium" panose="02000503000000020004"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u="none" strike="noStrike" cap="none" normalizeH="0" baseline="0" dirty="0">
                <a:ln>
                  <a:noFill/>
                </a:ln>
                <a:solidFill>
                  <a:schemeClr val="bg1">
                    <a:lumMod val="95000"/>
                  </a:schemeClr>
                </a:solidFill>
                <a:effectLst/>
                <a:latin typeface="Helvetica Neue Medium" panose="02000503000000020004" pitchFamily="2" charset="0"/>
                <a:ea typeface="Helvetica Neue Medium" panose="02000503000000020004" pitchFamily="2" charset="0"/>
                <a:cs typeface="Helvetica Neue Medium" panose="02000503000000020004" pitchFamily="2" charset="0"/>
              </a:rPr>
              <a:t> Module Implementation (Intake, Goal, Reminder, Storage, Apple HealthKit) (40%)</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3200" u="none" strike="noStrike" cap="none" normalizeH="0" baseline="0" dirty="0">
              <a:ln>
                <a:noFill/>
              </a:ln>
              <a:solidFill>
                <a:schemeClr val="bg1">
                  <a:lumMod val="95000"/>
                </a:schemeClr>
              </a:solidFill>
              <a:effectLst/>
              <a:latin typeface="Helvetica Neue Medium" panose="02000503000000020004" pitchFamily="2" charset="0"/>
              <a:ea typeface="Helvetica Neue Medium" panose="02000503000000020004" pitchFamily="2" charset="0"/>
              <a:cs typeface="Helvetica Neue Medium" panose="02000503000000020004"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u="none" strike="noStrike" cap="none" normalizeH="0" baseline="0" dirty="0">
                <a:ln>
                  <a:noFill/>
                </a:ln>
                <a:solidFill>
                  <a:schemeClr val="bg1">
                    <a:lumMod val="95000"/>
                  </a:schemeClr>
                </a:solidFill>
                <a:effectLst/>
                <a:latin typeface="Helvetica Neue Medium" panose="02000503000000020004" pitchFamily="2" charset="0"/>
                <a:ea typeface="Helvetica Neue Medium" panose="02000503000000020004" pitchFamily="2" charset="0"/>
                <a:cs typeface="Helvetica Neue Medium" panose="02000503000000020004" pitchFamily="2" charset="0"/>
              </a:rPr>
              <a:t> Integration &amp; Testing (25%)</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3200" u="none" strike="noStrike" cap="none" normalizeH="0" baseline="0" dirty="0">
              <a:ln>
                <a:noFill/>
              </a:ln>
              <a:solidFill>
                <a:schemeClr val="bg1">
                  <a:lumMod val="95000"/>
                </a:schemeClr>
              </a:solidFill>
              <a:effectLst/>
              <a:latin typeface="Helvetica Neue Medium" panose="02000503000000020004" pitchFamily="2" charset="0"/>
              <a:ea typeface="Helvetica Neue Medium" panose="02000503000000020004" pitchFamily="2" charset="0"/>
              <a:cs typeface="Helvetica Neue Medium" panose="02000503000000020004"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u="none" strike="noStrike" cap="none" normalizeH="0" baseline="0" dirty="0">
                <a:ln>
                  <a:noFill/>
                </a:ln>
                <a:solidFill>
                  <a:schemeClr val="bg1">
                    <a:lumMod val="95000"/>
                  </a:schemeClr>
                </a:solidFill>
                <a:effectLst/>
                <a:latin typeface="Helvetica Neue Medium" panose="02000503000000020004" pitchFamily="2" charset="0"/>
                <a:ea typeface="Helvetica Neue Medium" panose="02000503000000020004" pitchFamily="2" charset="0"/>
                <a:cs typeface="Helvetica Neue Medium" panose="02000503000000020004" pitchFamily="2" charset="0"/>
              </a:rPr>
              <a:t> Documentation &amp; Presentation (10%)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961511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07">
          <a:extLst>
            <a:ext uri="{FF2B5EF4-FFF2-40B4-BE49-F238E27FC236}">
              <a16:creationId xmlns:a16="http://schemas.microsoft.com/office/drawing/2014/main" id="{3C1E890C-4237-DCAD-A6D4-EA5821083729}"/>
            </a:ext>
          </a:extLst>
        </p:cNvPr>
        <p:cNvGrpSpPr/>
        <p:nvPr/>
      </p:nvGrpSpPr>
      <p:grpSpPr>
        <a:xfrm>
          <a:off x="0" y="0"/>
          <a:ext cx="0" cy="0"/>
          <a:chOff x="0" y="0"/>
          <a:chExt cx="0" cy="0"/>
        </a:xfrm>
      </p:grpSpPr>
      <p:sp>
        <p:nvSpPr>
          <p:cNvPr id="409" name="Google Shape;409;p19">
            <a:extLst>
              <a:ext uri="{FF2B5EF4-FFF2-40B4-BE49-F238E27FC236}">
                <a16:creationId xmlns:a16="http://schemas.microsoft.com/office/drawing/2014/main" id="{6F1654D2-D6D3-67E0-0FAD-C0520CD6CBC6}"/>
              </a:ext>
            </a:extLst>
          </p:cNvPr>
          <p:cNvSpPr txBox="1"/>
          <p:nvPr/>
        </p:nvSpPr>
        <p:spPr>
          <a:xfrm>
            <a:off x="3414548" y="1103070"/>
            <a:ext cx="11458904" cy="1280351"/>
          </a:xfrm>
          <a:prstGeom prst="rect">
            <a:avLst/>
          </a:prstGeom>
          <a:noFill/>
          <a:ln>
            <a:noFill/>
          </a:ln>
        </p:spPr>
        <p:txBody>
          <a:bodyPr spcFirstLastPara="1" wrap="square" lIns="0" tIns="0" rIns="0" bIns="0" anchor="t" anchorCtr="0">
            <a:spAutoFit/>
          </a:bodyPr>
          <a:lstStyle/>
          <a:p>
            <a:pPr lvl="0" algn="ctr">
              <a:lnSpc>
                <a:spcPct val="80000"/>
              </a:lnSpc>
            </a:pPr>
            <a:r>
              <a:rPr lang="en-US" sz="10400" b="1" dirty="0">
                <a:solidFill>
                  <a:schemeClr val="bg1">
                    <a:lumMod val="95000"/>
                  </a:schemeClr>
                </a:solidFill>
                <a:latin typeface="Helvetica Neue" panose="02000503000000020004" pitchFamily="2" charset="0"/>
                <a:ea typeface="Helvetica Neue" panose="02000503000000020004" pitchFamily="2" charset="0"/>
                <a:cs typeface="Helvetica Neue" panose="02000503000000020004" pitchFamily="2" charset="0"/>
              </a:rPr>
              <a:t>Demo</a:t>
            </a:r>
            <a:endParaRPr sz="10400" b="1" dirty="0">
              <a:solidFill>
                <a:schemeClr val="bg1">
                  <a:lumMod val="9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Google Shape;454;p20">
            <a:extLst>
              <a:ext uri="{FF2B5EF4-FFF2-40B4-BE49-F238E27FC236}">
                <a16:creationId xmlns:a16="http://schemas.microsoft.com/office/drawing/2014/main" id="{7DB552E7-2B9E-3623-0386-6DC09B16B66E}"/>
              </a:ext>
            </a:extLst>
          </p:cNvPr>
          <p:cNvSpPr/>
          <p:nvPr/>
        </p:nvSpPr>
        <p:spPr>
          <a:xfrm>
            <a:off x="6132550" y="3509673"/>
            <a:ext cx="6022899" cy="5674257"/>
          </a:xfrm>
          <a:custGeom>
            <a:avLst/>
            <a:gdLst/>
            <a:ahLst/>
            <a:cxnLst/>
            <a:rect l="l" t="t" r="r" b="b"/>
            <a:pathLst>
              <a:path w="1460924" h="1345702" extrusionOk="0">
                <a:moveTo>
                  <a:pt x="0" y="0"/>
                </a:moveTo>
                <a:lnTo>
                  <a:pt x="1460924" y="0"/>
                </a:lnTo>
                <a:lnTo>
                  <a:pt x="1460924" y="1345702"/>
                </a:lnTo>
                <a:lnTo>
                  <a:pt x="0" y="1345702"/>
                </a:lnTo>
                <a:lnTo>
                  <a:pt x="0" y="0"/>
                </a:lnTo>
                <a:close/>
              </a:path>
            </a:pathLst>
          </a:custGeom>
          <a:blipFill rotWithShape="1">
            <a:blip r:embed="rId3">
              <a:alphaModFix/>
            </a:blip>
            <a:stretch>
              <a:fillRect/>
            </a:stretch>
          </a:blipFill>
          <a:ln>
            <a:noFill/>
          </a:ln>
        </p:spPr>
        <p:txBody>
          <a:bodyPr/>
          <a:lstStyle/>
          <a:p>
            <a:endParaRPr lang="en-US"/>
          </a:p>
        </p:txBody>
      </p:sp>
    </p:spTree>
    <p:extLst>
      <p:ext uri="{BB962C8B-B14F-4D97-AF65-F5344CB8AC3E}">
        <p14:creationId xmlns:p14="http://schemas.microsoft.com/office/powerpoint/2010/main" val="272110757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1FA3E-FB18-0744-AA66-1EDC5B84521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4DEC6E2-F066-F7DC-5CCE-8A2618026CBB}"/>
              </a:ext>
            </a:extLst>
          </p:cNvPr>
          <p:cNvSpPr>
            <a:spLocks noChangeArrowheads="1"/>
          </p:cNvSpPr>
          <p:nvPr/>
        </p:nvSpPr>
        <p:spPr bwMode="auto">
          <a:xfrm>
            <a:off x="1707509" y="1019294"/>
            <a:ext cx="14872982" cy="8248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Planned CEAS Expo Demo:</a:t>
            </a:r>
          </a:p>
          <a:p>
            <a:endPar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endPar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 Live demonstration of hydration logging and goal calculation.</a:t>
            </a:r>
          </a:p>
          <a:p>
            <a:endPar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 Real-time hydration insights based on activity and weather.</a:t>
            </a:r>
          </a:p>
          <a:p>
            <a:endPar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 Interactive reminder system with OS-level notifications.</a:t>
            </a:r>
          </a:p>
          <a:p>
            <a:endPar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 Dashboard display with visual progress and trend charts.</a:t>
            </a:r>
          </a:p>
          <a:p>
            <a:endPar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endPar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Deliverables Showcased:</a:t>
            </a:r>
          </a:p>
          <a:p>
            <a:endPar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b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br>
            <a: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 Working app prototype, poster presentation, and technical documentation.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21669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07"/>
        <p:cNvGrpSpPr/>
        <p:nvPr/>
      </p:nvGrpSpPr>
      <p:grpSpPr>
        <a:xfrm>
          <a:off x="0" y="0"/>
          <a:ext cx="0" cy="0"/>
          <a:chOff x="0" y="0"/>
          <a:chExt cx="0" cy="0"/>
        </a:xfrm>
      </p:grpSpPr>
      <p:sp>
        <p:nvSpPr>
          <p:cNvPr id="409" name="Google Shape;409;p19"/>
          <p:cNvSpPr txBox="1"/>
          <p:nvPr/>
        </p:nvSpPr>
        <p:spPr>
          <a:xfrm>
            <a:off x="1951101" y="3707724"/>
            <a:ext cx="10162515" cy="886397"/>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7200" u="none" strike="noStrike" cap="none" dirty="0">
                <a:solidFill>
                  <a:srgbClr val="FFFFFF"/>
                </a:solidFill>
                <a:latin typeface="Helvetica Neue Medium" panose="02000503000000020004" pitchFamily="2" charset="0"/>
                <a:ea typeface="Helvetica Neue Medium" panose="02000503000000020004" pitchFamily="2" charset="0"/>
                <a:cs typeface="Helvetica Neue Medium" panose="02000503000000020004" pitchFamily="2" charset="0"/>
                <a:sym typeface="Inter SemiBold"/>
              </a:rPr>
              <a:t>Contact me!</a:t>
            </a:r>
            <a:endParaRPr dirty="0">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
        <p:nvSpPr>
          <p:cNvPr id="410" name="Google Shape;410;p19"/>
          <p:cNvSpPr txBox="1"/>
          <p:nvPr/>
        </p:nvSpPr>
        <p:spPr>
          <a:xfrm>
            <a:off x="1971274" y="4701842"/>
            <a:ext cx="4892954" cy="38779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100" u="none" strike="noStrike" cap="none" dirty="0">
                <a:solidFill>
                  <a:srgbClr val="FFFFFF"/>
                </a:solidFill>
                <a:latin typeface="Helvetica Neue Medium" panose="02000503000000020004" pitchFamily="2" charset="0"/>
                <a:ea typeface="Helvetica Neue Medium" panose="02000503000000020004" pitchFamily="2" charset="0"/>
                <a:cs typeface="Helvetica Neue Medium" panose="02000503000000020004" pitchFamily="2" charset="0"/>
                <a:sym typeface="Inter Light"/>
              </a:rPr>
              <a:t>350 Straight St, Cincinnati, OH-45219</a:t>
            </a:r>
            <a:endParaRPr dirty="0">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
        <p:nvSpPr>
          <p:cNvPr id="414" name="Google Shape;414;p19"/>
          <p:cNvSpPr txBox="1"/>
          <p:nvPr/>
        </p:nvSpPr>
        <p:spPr>
          <a:xfrm>
            <a:off x="1951101" y="5690074"/>
            <a:ext cx="4892954" cy="38779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100" u="none" strike="noStrike" cap="none" dirty="0">
                <a:solidFill>
                  <a:srgbClr val="FFFFFF"/>
                </a:solidFill>
                <a:latin typeface="Helvetica Neue Medium" panose="02000503000000020004" pitchFamily="2" charset="0"/>
                <a:ea typeface="Helvetica Neue Medium" panose="02000503000000020004" pitchFamily="2" charset="0"/>
                <a:cs typeface="Helvetica Neue Medium" panose="02000503000000020004" pitchFamily="2" charset="0"/>
                <a:sym typeface="Inter Light"/>
              </a:rPr>
              <a:t>@aayushkeshari (GitHub)</a:t>
            </a:r>
            <a:endParaRPr dirty="0">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
        <p:nvSpPr>
          <p:cNvPr id="2" name="Google Shape;414;p19">
            <a:extLst>
              <a:ext uri="{FF2B5EF4-FFF2-40B4-BE49-F238E27FC236}">
                <a16:creationId xmlns:a16="http://schemas.microsoft.com/office/drawing/2014/main" id="{D4994CF1-A306-A2D8-2268-92AA74728FB2}"/>
              </a:ext>
            </a:extLst>
          </p:cNvPr>
          <p:cNvSpPr txBox="1"/>
          <p:nvPr/>
        </p:nvSpPr>
        <p:spPr>
          <a:xfrm>
            <a:off x="1971274" y="5195958"/>
            <a:ext cx="4892954" cy="38779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100" b="0" i="0" u="none" strike="noStrike" cap="none" dirty="0">
                <a:solidFill>
                  <a:srgbClr val="FFFFFF"/>
                </a:solidFill>
                <a:latin typeface="Inter Light"/>
                <a:ea typeface="Inter Light"/>
                <a:cs typeface="Inter Light"/>
                <a:sym typeface="Inter Light"/>
              </a:rPr>
              <a:t>kesharah@mail.uc.</a:t>
            </a:r>
            <a:r>
              <a:rPr lang="en-US" sz="2100" u="none" strike="noStrike" cap="none" dirty="0">
                <a:solidFill>
                  <a:srgbClr val="FFFFFF"/>
                </a:solidFill>
                <a:latin typeface="Helvetica Neue Medium" panose="02000503000000020004" pitchFamily="2" charset="0"/>
                <a:ea typeface="Helvetica Neue Medium" panose="02000503000000020004" pitchFamily="2" charset="0"/>
                <a:cs typeface="Helvetica Neue Medium" panose="02000503000000020004" pitchFamily="2" charset="0"/>
                <a:sym typeface="Inter Light"/>
              </a:rPr>
              <a:t>edu</a:t>
            </a:r>
            <a:endParaRPr dirty="0">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07">
          <a:extLst>
            <a:ext uri="{FF2B5EF4-FFF2-40B4-BE49-F238E27FC236}">
              <a16:creationId xmlns:a16="http://schemas.microsoft.com/office/drawing/2014/main" id="{BD28017A-152A-EAFC-635C-DECCD73ABDAF}"/>
            </a:ext>
          </a:extLst>
        </p:cNvPr>
        <p:cNvGrpSpPr/>
        <p:nvPr/>
      </p:nvGrpSpPr>
      <p:grpSpPr>
        <a:xfrm>
          <a:off x="0" y="0"/>
          <a:ext cx="0" cy="0"/>
          <a:chOff x="0" y="0"/>
          <a:chExt cx="0" cy="0"/>
        </a:xfrm>
      </p:grpSpPr>
      <p:sp>
        <p:nvSpPr>
          <p:cNvPr id="409" name="Google Shape;409;p19">
            <a:extLst>
              <a:ext uri="{FF2B5EF4-FFF2-40B4-BE49-F238E27FC236}">
                <a16:creationId xmlns:a16="http://schemas.microsoft.com/office/drawing/2014/main" id="{6615801F-F32B-3EFE-E89F-A594FA6D25CE}"/>
              </a:ext>
            </a:extLst>
          </p:cNvPr>
          <p:cNvSpPr txBox="1"/>
          <p:nvPr/>
        </p:nvSpPr>
        <p:spPr>
          <a:xfrm>
            <a:off x="4062742" y="2927508"/>
            <a:ext cx="10162515" cy="4431983"/>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7200" i="1" u="none" strike="noStrike" cap="none"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Inter SemiBold"/>
              </a:rPr>
              <a:t>“I skate to where the puck is going to be, not where it has been.” </a:t>
            </a:r>
          </a:p>
          <a:p>
            <a:pPr marL="0" marR="0" lvl="0" indent="0" algn="l" rtl="0">
              <a:lnSpc>
                <a:spcPct val="80000"/>
              </a:lnSpc>
              <a:spcBef>
                <a:spcPts val="0"/>
              </a:spcBef>
              <a:spcAft>
                <a:spcPts val="0"/>
              </a:spcAft>
              <a:buNone/>
            </a:pPr>
            <a:endParaRPr lang="en-US" sz="7200" i="1"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Inter SemiBold"/>
            </a:endParaRPr>
          </a:p>
          <a:p>
            <a:pPr marL="0" marR="0" lvl="0" indent="0" algn="l" rtl="0">
              <a:lnSpc>
                <a:spcPct val="80000"/>
              </a:lnSpc>
              <a:spcBef>
                <a:spcPts val="0"/>
              </a:spcBef>
              <a:spcAft>
                <a:spcPts val="0"/>
              </a:spcAft>
              <a:buNone/>
            </a:pPr>
            <a:r>
              <a:rPr lang="en-US" sz="7200" i="1"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Inter SemiBold"/>
              </a:rPr>
              <a:t>- Wayne Gretzky</a:t>
            </a:r>
            <a:endParaRPr i="1"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32827268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07">
          <a:extLst>
            <a:ext uri="{FF2B5EF4-FFF2-40B4-BE49-F238E27FC236}">
              <a16:creationId xmlns:a16="http://schemas.microsoft.com/office/drawing/2014/main" id="{746A62BF-4B44-AA80-6C02-20424CA55F7F}"/>
            </a:ext>
          </a:extLst>
        </p:cNvPr>
        <p:cNvGrpSpPr/>
        <p:nvPr/>
      </p:nvGrpSpPr>
      <p:grpSpPr>
        <a:xfrm>
          <a:off x="0" y="0"/>
          <a:ext cx="0" cy="0"/>
          <a:chOff x="0" y="0"/>
          <a:chExt cx="0" cy="0"/>
        </a:xfrm>
      </p:grpSpPr>
      <p:sp>
        <p:nvSpPr>
          <p:cNvPr id="409" name="Google Shape;409;p19">
            <a:extLst>
              <a:ext uri="{FF2B5EF4-FFF2-40B4-BE49-F238E27FC236}">
                <a16:creationId xmlns:a16="http://schemas.microsoft.com/office/drawing/2014/main" id="{886BEE4B-5D05-7F67-73E6-38807A8F7C0B}"/>
              </a:ext>
            </a:extLst>
          </p:cNvPr>
          <p:cNvSpPr txBox="1"/>
          <p:nvPr/>
        </p:nvSpPr>
        <p:spPr>
          <a:xfrm>
            <a:off x="6651021" y="4503324"/>
            <a:ext cx="4985957" cy="1280351"/>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10400" b="1"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Inter SemiBold"/>
              </a:rPr>
              <a:t>Thanks!</a:t>
            </a:r>
            <a:endParaRPr lang="en-US" sz="10400" b="1"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99119409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2"/>
        <p:cNvGrpSpPr/>
        <p:nvPr/>
      </p:nvGrpSpPr>
      <p:grpSpPr>
        <a:xfrm>
          <a:off x="0" y="0"/>
          <a:ext cx="0" cy="0"/>
          <a:chOff x="0" y="0"/>
          <a:chExt cx="0" cy="0"/>
        </a:xfrm>
      </p:grpSpPr>
      <p:pic>
        <p:nvPicPr>
          <p:cNvPr id="113" name="Google Shape;113;p9"/>
          <p:cNvPicPr preferRelativeResize="0"/>
          <p:nvPr/>
        </p:nvPicPr>
        <p:blipFill>
          <a:blip r:embed="rId3">
            <a:alphaModFix/>
          </a:blip>
          <a:stretch>
            <a:fillRect/>
          </a:stretch>
        </p:blipFill>
        <p:spPr>
          <a:xfrm>
            <a:off x="4550651" y="3244084"/>
            <a:ext cx="9186698" cy="9123251"/>
          </a:xfrm>
          <a:prstGeom prst="rect">
            <a:avLst/>
          </a:prstGeom>
          <a:noFill/>
          <a:ln>
            <a:noFill/>
          </a:ln>
        </p:spPr>
      </p:pic>
      <p:sp>
        <p:nvSpPr>
          <p:cNvPr id="114" name="Google Shape;114;p9"/>
          <p:cNvSpPr txBox="1"/>
          <p:nvPr/>
        </p:nvSpPr>
        <p:spPr>
          <a:xfrm>
            <a:off x="4967251" y="1249542"/>
            <a:ext cx="8353499" cy="178371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0400" b="1" i="0" u="none" strike="noStrike" cap="none" dirty="0">
                <a:solidFill>
                  <a:srgbClr val="FFFFFF"/>
                </a:solidFill>
                <a:latin typeface="Inter SemiBold"/>
                <a:ea typeface="Inter SemiBold"/>
                <a:cs typeface="Inter SemiBold"/>
                <a:sym typeface="Inter SemiBold"/>
              </a:rPr>
              <a:t>Introduction</a:t>
            </a:r>
            <a:endParaRPr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Shape 118"/>
        <p:cNvGrpSpPr/>
        <p:nvPr/>
      </p:nvGrpSpPr>
      <p:grpSpPr>
        <a:xfrm>
          <a:off x="0" y="0"/>
          <a:ext cx="0" cy="0"/>
          <a:chOff x="0" y="0"/>
          <a:chExt cx="0" cy="0"/>
        </a:xfrm>
      </p:grpSpPr>
      <p:grpSp>
        <p:nvGrpSpPr>
          <p:cNvPr id="119" name="Google Shape;119;p10"/>
          <p:cNvGrpSpPr/>
          <p:nvPr/>
        </p:nvGrpSpPr>
        <p:grpSpPr>
          <a:xfrm>
            <a:off x="14346766" y="2653475"/>
            <a:ext cx="3671357" cy="3667066"/>
            <a:chOff x="0" y="-28575"/>
            <a:chExt cx="966942" cy="965811"/>
          </a:xfrm>
        </p:grpSpPr>
        <p:sp>
          <p:nvSpPr>
            <p:cNvPr id="120" name="Google Shape;120;p10"/>
            <p:cNvSpPr/>
            <p:nvPr/>
          </p:nvSpPr>
          <p:spPr>
            <a:xfrm>
              <a:off x="0" y="0"/>
              <a:ext cx="966942" cy="937236"/>
            </a:xfrm>
            <a:custGeom>
              <a:avLst/>
              <a:gdLst/>
              <a:ahLst/>
              <a:cxnLst/>
              <a:rect l="l" t="t" r="r" b="b"/>
              <a:pathLst>
                <a:path w="966942" h="937236" extrusionOk="0">
                  <a:moveTo>
                    <a:pt x="105437" y="0"/>
                  </a:moveTo>
                  <a:lnTo>
                    <a:pt x="861505" y="0"/>
                  </a:lnTo>
                  <a:cubicBezTo>
                    <a:pt x="889469" y="0"/>
                    <a:pt x="916287" y="11108"/>
                    <a:pt x="936060" y="30882"/>
                  </a:cubicBezTo>
                  <a:cubicBezTo>
                    <a:pt x="955833" y="50655"/>
                    <a:pt x="966942" y="77473"/>
                    <a:pt x="966942" y="105437"/>
                  </a:cubicBezTo>
                  <a:lnTo>
                    <a:pt x="966942" y="831800"/>
                  </a:lnTo>
                  <a:cubicBezTo>
                    <a:pt x="966942" y="859763"/>
                    <a:pt x="955833" y="886582"/>
                    <a:pt x="936060" y="906355"/>
                  </a:cubicBezTo>
                  <a:cubicBezTo>
                    <a:pt x="916287" y="926128"/>
                    <a:pt x="889469" y="937236"/>
                    <a:pt x="861505" y="937236"/>
                  </a:cubicBezTo>
                  <a:lnTo>
                    <a:pt x="105437" y="937236"/>
                  </a:lnTo>
                  <a:cubicBezTo>
                    <a:pt x="77473" y="937236"/>
                    <a:pt x="50655" y="926128"/>
                    <a:pt x="30882" y="906355"/>
                  </a:cubicBezTo>
                  <a:cubicBezTo>
                    <a:pt x="11108" y="886582"/>
                    <a:pt x="0" y="859763"/>
                    <a:pt x="0" y="831800"/>
                  </a:cubicBezTo>
                  <a:lnTo>
                    <a:pt x="0" y="105437"/>
                  </a:lnTo>
                  <a:cubicBezTo>
                    <a:pt x="0" y="77473"/>
                    <a:pt x="11108" y="50655"/>
                    <a:pt x="30882" y="30882"/>
                  </a:cubicBezTo>
                  <a:cubicBezTo>
                    <a:pt x="50655" y="11108"/>
                    <a:pt x="77473" y="0"/>
                    <a:pt x="1054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0"/>
            <p:cNvSpPr txBox="1"/>
            <p:nvPr/>
          </p:nvSpPr>
          <p:spPr>
            <a:xfrm>
              <a:off x="0" y="-28575"/>
              <a:ext cx="966942" cy="965811"/>
            </a:xfrm>
            <a:prstGeom prst="rect">
              <a:avLst/>
            </a:prstGeom>
            <a:noFill/>
            <a:ln>
              <a:noFill/>
            </a:ln>
          </p:spPr>
          <p:txBody>
            <a:bodyPr spcFirstLastPara="1" wrap="square" lIns="50800" tIns="50800" rIns="50800" bIns="50800" anchor="ctr" anchorCtr="0">
              <a:noAutofit/>
            </a:bodyPr>
            <a:lstStyle/>
            <a:p>
              <a:pPr marL="0" marR="0" lvl="0" indent="0" algn="ctr" rtl="0">
                <a:lnSpc>
                  <a:spcPct val="10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2" name="Google Shape;122;p10"/>
          <p:cNvGrpSpPr/>
          <p:nvPr/>
        </p:nvGrpSpPr>
        <p:grpSpPr>
          <a:xfrm>
            <a:off x="4211111" y="2653475"/>
            <a:ext cx="9865779" cy="4871555"/>
            <a:chOff x="0" y="-28575"/>
            <a:chExt cx="2598394" cy="1283043"/>
          </a:xfrm>
        </p:grpSpPr>
        <p:sp>
          <p:nvSpPr>
            <p:cNvPr id="123" name="Google Shape;123;p10"/>
            <p:cNvSpPr/>
            <p:nvPr/>
          </p:nvSpPr>
          <p:spPr>
            <a:xfrm>
              <a:off x="0" y="0"/>
              <a:ext cx="2598394" cy="1254468"/>
            </a:xfrm>
            <a:custGeom>
              <a:avLst/>
              <a:gdLst/>
              <a:ahLst/>
              <a:cxnLst/>
              <a:rect l="l" t="t" r="r" b="b"/>
              <a:pathLst>
                <a:path w="2598394" h="1254468" extrusionOk="0">
                  <a:moveTo>
                    <a:pt x="39236" y="0"/>
                  </a:moveTo>
                  <a:lnTo>
                    <a:pt x="2559158" y="0"/>
                  </a:lnTo>
                  <a:cubicBezTo>
                    <a:pt x="2580828" y="0"/>
                    <a:pt x="2598394" y="17567"/>
                    <a:pt x="2598394" y="39236"/>
                  </a:cubicBezTo>
                  <a:lnTo>
                    <a:pt x="2598394" y="1215232"/>
                  </a:lnTo>
                  <a:cubicBezTo>
                    <a:pt x="2598394" y="1225638"/>
                    <a:pt x="2594260" y="1235618"/>
                    <a:pt x="2586902" y="1242976"/>
                  </a:cubicBezTo>
                  <a:cubicBezTo>
                    <a:pt x="2579544" y="1250334"/>
                    <a:pt x="2569564" y="1254468"/>
                    <a:pt x="2559158" y="1254468"/>
                  </a:cubicBezTo>
                  <a:lnTo>
                    <a:pt x="39236" y="1254468"/>
                  </a:lnTo>
                  <a:cubicBezTo>
                    <a:pt x="17567" y="1254468"/>
                    <a:pt x="0" y="1236901"/>
                    <a:pt x="0" y="1215232"/>
                  </a:cubicBezTo>
                  <a:lnTo>
                    <a:pt x="0" y="39236"/>
                  </a:lnTo>
                  <a:cubicBezTo>
                    <a:pt x="0" y="28830"/>
                    <a:pt x="4134" y="18850"/>
                    <a:pt x="11492" y="11492"/>
                  </a:cubicBezTo>
                  <a:cubicBezTo>
                    <a:pt x="18850" y="4134"/>
                    <a:pt x="28830" y="0"/>
                    <a:pt x="392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0"/>
            <p:cNvSpPr txBox="1"/>
            <p:nvPr/>
          </p:nvSpPr>
          <p:spPr>
            <a:xfrm>
              <a:off x="0" y="-28575"/>
              <a:ext cx="2598394" cy="1283043"/>
            </a:xfrm>
            <a:prstGeom prst="rect">
              <a:avLst/>
            </a:prstGeom>
            <a:noFill/>
            <a:ln>
              <a:noFill/>
            </a:ln>
          </p:spPr>
          <p:txBody>
            <a:bodyPr spcFirstLastPara="1" wrap="square" lIns="50800" tIns="50800" rIns="50800" bIns="50800" anchor="ctr" anchorCtr="0">
              <a:noAutofit/>
            </a:bodyPr>
            <a:lstStyle/>
            <a:p>
              <a:pPr marL="0" marR="0" lvl="0" indent="0" algn="ctr" rtl="0">
                <a:lnSpc>
                  <a:spcPct val="10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25" name="Google Shape;125;p10"/>
          <p:cNvPicPr preferRelativeResize="0"/>
          <p:nvPr/>
        </p:nvPicPr>
        <p:blipFill>
          <a:blip r:embed="rId3">
            <a:alphaModFix/>
          </a:blip>
          <a:stretch>
            <a:fillRect/>
          </a:stretch>
        </p:blipFill>
        <p:spPr>
          <a:xfrm>
            <a:off x="16403875" y="2773200"/>
            <a:ext cx="1614300" cy="3543900"/>
          </a:xfrm>
          <a:prstGeom prst="roundRect">
            <a:avLst>
              <a:gd name="adj" fmla="val 20277"/>
            </a:avLst>
          </a:prstGeom>
          <a:noFill/>
          <a:ln>
            <a:noFill/>
          </a:ln>
        </p:spPr>
      </p:pic>
      <p:grpSp>
        <p:nvGrpSpPr>
          <p:cNvPr id="127" name="Google Shape;127;p10"/>
          <p:cNvGrpSpPr/>
          <p:nvPr/>
        </p:nvGrpSpPr>
        <p:grpSpPr>
          <a:xfrm>
            <a:off x="9369926" y="158204"/>
            <a:ext cx="2435133" cy="2337067"/>
            <a:chOff x="0" y="-28575"/>
            <a:chExt cx="641352" cy="615524"/>
          </a:xfrm>
        </p:grpSpPr>
        <p:sp>
          <p:nvSpPr>
            <p:cNvPr id="128" name="Google Shape;128;p10"/>
            <p:cNvSpPr/>
            <p:nvPr/>
          </p:nvSpPr>
          <p:spPr>
            <a:xfrm>
              <a:off x="0" y="0"/>
              <a:ext cx="641352" cy="586949"/>
            </a:xfrm>
            <a:custGeom>
              <a:avLst/>
              <a:gdLst/>
              <a:ahLst/>
              <a:cxnLst/>
              <a:rect l="l" t="t" r="r" b="b"/>
              <a:pathLst>
                <a:path w="641352" h="586949" extrusionOk="0">
                  <a:moveTo>
                    <a:pt x="158963" y="0"/>
                  </a:moveTo>
                  <a:lnTo>
                    <a:pt x="482389" y="0"/>
                  </a:lnTo>
                  <a:cubicBezTo>
                    <a:pt x="524548" y="0"/>
                    <a:pt x="564981" y="16748"/>
                    <a:pt x="594793" y="46559"/>
                  </a:cubicBezTo>
                  <a:cubicBezTo>
                    <a:pt x="624604" y="76371"/>
                    <a:pt x="641352" y="116803"/>
                    <a:pt x="641352" y="158963"/>
                  </a:cubicBezTo>
                  <a:lnTo>
                    <a:pt x="641352" y="427986"/>
                  </a:lnTo>
                  <a:cubicBezTo>
                    <a:pt x="641352" y="470145"/>
                    <a:pt x="624604" y="510578"/>
                    <a:pt x="594793" y="540389"/>
                  </a:cubicBezTo>
                  <a:cubicBezTo>
                    <a:pt x="564981" y="570201"/>
                    <a:pt x="524548" y="586949"/>
                    <a:pt x="482389" y="586949"/>
                  </a:cubicBezTo>
                  <a:lnTo>
                    <a:pt x="158963" y="586949"/>
                  </a:lnTo>
                  <a:cubicBezTo>
                    <a:pt x="116803" y="586949"/>
                    <a:pt x="76371" y="570201"/>
                    <a:pt x="46559" y="540389"/>
                  </a:cubicBezTo>
                  <a:cubicBezTo>
                    <a:pt x="16748" y="510578"/>
                    <a:pt x="0" y="470145"/>
                    <a:pt x="0" y="427986"/>
                  </a:cubicBezTo>
                  <a:lnTo>
                    <a:pt x="0" y="158963"/>
                  </a:lnTo>
                  <a:cubicBezTo>
                    <a:pt x="0" y="116803"/>
                    <a:pt x="16748" y="76371"/>
                    <a:pt x="46559" y="46559"/>
                  </a:cubicBezTo>
                  <a:cubicBezTo>
                    <a:pt x="76371" y="16748"/>
                    <a:pt x="116803" y="0"/>
                    <a:pt x="1589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0"/>
            <p:cNvSpPr txBox="1"/>
            <p:nvPr/>
          </p:nvSpPr>
          <p:spPr>
            <a:xfrm>
              <a:off x="0" y="-28575"/>
              <a:ext cx="641352" cy="615524"/>
            </a:xfrm>
            <a:prstGeom prst="rect">
              <a:avLst/>
            </a:prstGeom>
            <a:noFill/>
            <a:ln>
              <a:noFill/>
            </a:ln>
          </p:spPr>
          <p:txBody>
            <a:bodyPr spcFirstLastPara="1" wrap="square" lIns="50800" tIns="50800" rIns="50800" bIns="50800" anchor="ctr" anchorCtr="0">
              <a:noAutofit/>
            </a:bodyPr>
            <a:lstStyle/>
            <a:p>
              <a:pPr marL="0" marR="0" lvl="0" indent="0" algn="ctr" rtl="0">
                <a:lnSpc>
                  <a:spcPct val="10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0" name="Google Shape;130;p10"/>
          <p:cNvGrpSpPr/>
          <p:nvPr/>
        </p:nvGrpSpPr>
        <p:grpSpPr>
          <a:xfrm>
            <a:off x="4211111" y="158204"/>
            <a:ext cx="4888938" cy="2337067"/>
            <a:chOff x="0" y="-28575"/>
            <a:chExt cx="1287622" cy="615524"/>
          </a:xfrm>
        </p:grpSpPr>
        <p:sp>
          <p:nvSpPr>
            <p:cNvPr id="131" name="Google Shape;131;p10"/>
            <p:cNvSpPr/>
            <p:nvPr/>
          </p:nvSpPr>
          <p:spPr>
            <a:xfrm>
              <a:off x="0" y="0"/>
              <a:ext cx="1287622" cy="586949"/>
            </a:xfrm>
            <a:custGeom>
              <a:avLst/>
              <a:gdLst/>
              <a:ahLst/>
              <a:cxnLst/>
              <a:rect l="l" t="t" r="r" b="b"/>
              <a:pathLst>
                <a:path w="1287622" h="586949" extrusionOk="0">
                  <a:moveTo>
                    <a:pt x="79178" y="0"/>
                  </a:moveTo>
                  <a:lnTo>
                    <a:pt x="1208444" y="0"/>
                  </a:lnTo>
                  <a:cubicBezTo>
                    <a:pt x="1229443" y="0"/>
                    <a:pt x="1249582" y="8342"/>
                    <a:pt x="1264431" y="23191"/>
                  </a:cubicBezTo>
                  <a:cubicBezTo>
                    <a:pt x="1279280" y="38039"/>
                    <a:pt x="1287622" y="58179"/>
                    <a:pt x="1287622" y="79178"/>
                  </a:cubicBezTo>
                  <a:lnTo>
                    <a:pt x="1287622" y="507771"/>
                  </a:lnTo>
                  <a:cubicBezTo>
                    <a:pt x="1287622" y="528770"/>
                    <a:pt x="1279280" y="548909"/>
                    <a:pt x="1264431" y="563758"/>
                  </a:cubicBezTo>
                  <a:cubicBezTo>
                    <a:pt x="1249582" y="578607"/>
                    <a:pt x="1229443" y="586949"/>
                    <a:pt x="1208444" y="586949"/>
                  </a:cubicBezTo>
                  <a:lnTo>
                    <a:pt x="79178" y="586949"/>
                  </a:lnTo>
                  <a:cubicBezTo>
                    <a:pt x="58179" y="586949"/>
                    <a:pt x="38039" y="578607"/>
                    <a:pt x="23191" y="563758"/>
                  </a:cubicBezTo>
                  <a:cubicBezTo>
                    <a:pt x="8342" y="548909"/>
                    <a:pt x="0" y="528770"/>
                    <a:pt x="0" y="507771"/>
                  </a:cubicBezTo>
                  <a:lnTo>
                    <a:pt x="0" y="79178"/>
                  </a:lnTo>
                  <a:cubicBezTo>
                    <a:pt x="0" y="58179"/>
                    <a:pt x="8342" y="38039"/>
                    <a:pt x="23191" y="23191"/>
                  </a:cubicBezTo>
                  <a:cubicBezTo>
                    <a:pt x="38039" y="8342"/>
                    <a:pt x="58179" y="0"/>
                    <a:pt x="791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0"/>
            <p:cNvSpPr txBox="1"/>
            <p:nvPr/>
          </p:nvSpPr>
          <p:spPr>
            <a:xfrm>
              <a:off x="0" y="-28575"/>
              <a:ext cx="1287622" cy="615524"/>
            </a:xfrm>
            <a:prstGeom prst="rect">
              <a:avLst/>
            </a:prstGeom>
            <a:noFill/>
            <a:ln>
              <a:noFill/>
            </a:ln>
          </p:spPr>
          <p:txBody>
            <a:bodyPr spcFirstLastPara="1" wrap="square" lIns="50800" tIns="50800" rIns="50800" bIns="50800" anchor="ctr" anchorCtr="0">
              <a:noAutofit/>
            </a:bodyPr>
            <a:lstStyle/>
            <a:p>
              <a:pPr marL="0" marR="0" lvl="0" indent="0" algn="ctr" rtl="0">
                <a:lnSpc>
                  <a:spcPct val="10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3" name="Google Shape;133;p10"/>
          <p:cNvGrpSpPr/>
          <p:nvPr/>
        </p:nvGrpSpPr>
        <p:grpSpPr>
          <a:xfrm>
            <a:off x="14346766" y="6481921"/>
            <a:ext cx="3671357" cy="3535202"/>
            <a:chOff x="0" y="-28575"/>
            <a:chExt cx="966942" cy="931082"/>
          </a:xfrm>
        </p:grpSpPr>
        <p:sp>
          <p:nvSpPr>
            <p:cNvPr id="134" name="Google Shape;134;p10"/>
            <p:cNvSpPr/>
            <p:nvPr/>
          </p:nvSpPr>
          <p:spPr>
            <a:xfrm>
              <a:off x="0" y="0"/>
              <a:ext cx="966942" cy="902507"/>
            </a:xfrm>
            <a:custGeom>
              <a:avLst/>
              <a:gdLst/>
              <a:ahLst/>
              <a:cxnLst/>
              <a:rect l="l" t="t" r="r" b="b"/>
              <a:pathLst>
                <a:path w="966942" h="902507" extrusionOk="0">
                  <a:moveTo>
                    <a:pt x="105437" y="0"/>
                  </a:moveTo>
                  <a:lnTo>
                    <a:pt x="861505" y="0"/>
                  </a:lnTo>
                  <a:cubicBezTo>
                    <a:pt x="889469" y="0"/>
                    <a:pt x="916287" y="11108"/>
                    <a:pt x="936060" y="30882"/>
                  </a:cubicBezTo>
                  <a:cubicBezTo>
                    <a:pt x="955833" y="50655"/>
                    <a:pt x="966942" y="77473"/>
                    <a:pt x="966942" y="105437"/>
                  </a:cubicBezTo>
                  <a:lnTo>
                    <a:pt x="966942" y="797070"/>
                  </a:lnTo>
                  <a:cubicBezTo>
                    <a:pt x="966942" y="825034"/>
                    <a:pt x="955833" y="851852"/>
                    <a:pt x="936060" y="871625"/>
                  </a:cubicBezTo>
                  <a:cubicBezTo>
                    <a:pt x="916287" y="891398"/>
                    <a:pt x="889469" y="902507"/>
                    <a:pt x="861505" y="902507"/>
                  </a:cubicBezTo>
                  <a:lnTo>
                    <a:pt x="105437" y="902507"/>
                  </a:lnTo>
                  <a:cubicBezTo>
                    <a:pt x="77473" y="902507"/>
                    <a:pt x="50655" y="891398"/>
                    <a:pt x="30882" y="871625"/>
                  </a:cubicBezTo>
                  <a:cubicBezTo>
                    <a:pt x="11108" y="851852"/>
                    <a:pt x="0" y="825034"/>
                    <a:pt x="0" y="797070"/>
                  </a:cubicBezTo>
                  <a:lnTo>
                    <a:pt x="0" y="105437"/>
                  </a:lnTo>
                  <a:cubicBezTo>
                    <a:pt x="0" y="77473"/>
                    <a:pt x="11108" y="50655"/>
                    <a:pt x="30882" y="30882"/>
                  </a:cubicBezTo>
                  <a:cubicBezTo>
                    <a:pt x="50655" y="11108"/>
                    <a:pt x="77473" y="0"/>
                    <a:pt x="1054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0"/>
            <p:cNvSpPr txBox="1"/>
            <p:nvPr/>
          </p:nvSpPr>
          <p:spPr>
            <a:xfrm>
              <a:off x="0" y="-28575"/>
              <a:ext cx="966942" cy="931082"/>
            </a:xfrm>
            <a:prstGeom prst="rect">
              <a:avLst/>
            </a:prstGeom>
            <a:noFill/>
            <a:ln>
              <a:noFill/>
            </a:ln>
          </p:spPr>
          <p:txBody>
            <a:bodyPr spcFirstLastPara="1" wrap="square" lIns="50800" tIns="50800" rIns="50800" bIns="50800" anchor="ctr" anchorCtr="0">
              <a:noAutofit/>
            </a:bodyPr>
            <a:lstStyle/>
            <a:p>
              <a:pPr marL="0" marR="0" lvl="0" indent="0" algn="ctr" rtl="0">
                <a:lnSpc>
                  <a:spcPct val="10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36" name="Google Shape;136;p10"/>
          <p:cNvPicPr preferRelativeResize="0"/>
          <p:nvPr/>
        </p:nvPicPr>
        <p:blipFill>
          <a:blip r:embed="rId4">
            <a:alphaModFix/>
          </a:blip>
          <a:stretch>
            <a:fillRect/>
          </a:stretch>
        </p:blipFill>
        <p:spPr>
          <a:xfrm>
            <a:off x="6615300" y="270075"/>
            <a:ext cx="2484900" cy="2218500"/>
          </a:xfrm>
          <a:prstGeom prst="roundRect">
            <a:avLst>
              <a:gd name="adj" fmla="val 13924"/>
            </a:avLst>
          </a:prstGeom>
          <a:noFill/>
          <a:ln>
            <a:noFill/>
          </a:ln>
        </p:spPr>
      </p:pic>
      <p:pic>
        <p:nvPicPr>
          <p:cNvPr id="137" name="Google Shape;137;p10"/>
          <p:cNvPicPr preferRelativeResize="0"/>
          <p:nvPr/>
        </p:nvPicPr>
        <p:blipFill>
          <a:blip r:embed="rId5">
            <a:alphaModFix/>
          </a:blip>
          <a:stretch>
            <a:fillRect/>
          </a:stretch>
        </p:blipFill>
        <p:spPr>
          <a:xfrm>
            <a:off x="9630700" y="266700"/>
            <a:ext cx="1922850" cy="1846948"/>
          </a:xfrm>
          <a:prstGeom prst="rect">
            <a:avLst/>
          </a:prstGeom>
          <a:noFill/>
          <a:ln>
            <a:noFill/>
          </a:ln>
        </p:spPr>
      </p:pic>
      <p:grpSp>
        <p:nvGrpSpPr>
          <p:cNvPr id="138" name="Google Shape;138;p10"/>
          <p:cNvGrpSpPr/>
          <p:nvPr/>
        </p:nvGrpSpPr>
        <p:grpSpPr>
          <a:xfrm>
            <a:off x="269877" y="158204"/>
            <a:ext cx="3671357" cy="5171087"/>
            <a:chOff x="0" y="-28575"/>
            <a:chExt cx="966942" cy="1361932"/>
          </a:xfrm>
        </p:grpSpPr>
        <p:sp>
          <p:nvSpPr>
            <p:cNvPr id="139" name="Google Shape;139;p10"/>
            <p:cNvSpPr/>
            <p:nvPr/>
          </p:nvSpPr>
          <p:spPr>
            <a:xfrm>
              <a:off x="0" y="0"/>
              <a:ext cx="966942" cy="1333357"/>
            </a:xfrm>
            <a:custGeom>
              <a:avLst/>
              <a:gdLst/>
              <a:ahLst/>
              <a:cxnLst/>
              <a:rect l="l" t="t" r="r" b="b"/>
              <a:pathLst>
                <a:path w="966942" h="1333357" extrusionOk="0">
                  <a:moveTo>
                    <a:pt x="105437" y="0"/>
                  </a:moveTo>
                  <a:lnTo>
                    <a:pt x="861505" y="0"/>
                  </a:lnTo>
                  <a:cubicBezTo>
                    <a:pt x="889469" y="0"/>
                    <a:pt x="916287" y="11108"/>
                    <a:pt x="936060" y="30882"/>
                  </a:cubicBezTo>
                  <a:cubicBezTo>
                    <a:pt x="955833" y="50655"/>
                    <a:pt x="966942" y="77473"/>
                    <a:pt x="966942" y="105437"/>
                  </a:cubicBezTo>
                  <a:lnTo>
                    <a:pt x="966942" y="1227921"/>
                  </a:lnTo>
                  <a:cubicBezTo>
                    <a:pt x="966942" y="1255884"/>
                    <a:pt x="955833" y="1282702"/>
                    <a:pt x="936060" y="1302476"/>
                  </a:cubicBezTo>
                  <a:cubicBezTo>
                    <a:pt x="916287" y="1322249"/>
                    <a:pt x="889469" y="1333357"/>
                    <a:pt x="861505" y="1333357"/>
                  </a:cubicBezTo>
                  <a:lnTo>
                    <a:pt x="105437" y="1333357"/>
                  </a:lnTo>
                  <a:cubicBezTo>
                    <a:pt x="77473" y="1333357"/>
                    <a:pt x="50655" y="1322249"/>
                    <a:pt x="30882" y="1302476"/>
                  </a:cubicBezTo>
                  <a:cubicBezTo>
                    <a:pt x="11108" y="1282702"/>
                    <a:pt x="0" y="1255884"/>
                    <a:pt x="0" y="1227921"/>
                  </a:cubicBezTo>
                  <a:lnTo>
                    <a:pt x="0" y="105437"/>
                  </a:lnTo>
                  <a:cubicBezTo>
                    <a:pt x="0" y="77473"/>
                    <a:pt x="11108" y="50655"/>
                    <a:pt x="30882" y="30882"/>
                  </a:cubicBezTo>
                  <a:cubicBezTo>
                    <a:pt x="50655" y="11108"/>
                    <a:pt x="77473" y="0"/>
                    <a:pt x="1054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0"/>
            <p:cNvSpPr txBox="1"/>
            <p:nvPr/>
          </p:nvSpPr>
          <p:spPr>
            <a:xfrm>
              <a:off x="0" y="-28575"/>
              <a:ext cx="966942" cy="1361932"/>
            </a:xfrm>
            <a:prstGeom prst="rect">
              <a:avLst/>
            </a:prstGeom>
            <a:noFill/>
            <a:ln>
              <a:noFill/>
            </a:ln>
          </p:spPr>
          <p:txBody>
            <a:bodyPr spcFirstLastPara="1" wrap="square" lIns="50800" tIns="50800" rIns="50800" bIns="50800" anchor="ctr" anchorCtr="0">
              <a:noAutofit/>
            </a:bodyPr>
            <a:lstStyle/>
            <a:p>
              <a:pPr marL="0" marR="0" lvl="0" indent="0" algn="ctr" rtl="0">
                <a:lnSpc>
                  <a:spcPct val="10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1" name="Google Shape;141;p10"/>
          <p:cNvSpPr txBox="1"/>
          <p:nvPr/>
        </p:nvSpPr>
        <p:spPr>
          <a:xfrm>
            <a:off x="14564496" y="6869896"/>
            <a:ext cx="3169322" cy="1083374"/>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4400" dirty="0">
                <a:solidFill>
                  <a:srgbClr val="E5BD79"/>
                </a:solidFill>
                <a:latin typeface="Helvetica Neue Medium" panose="02000503000000020004" pitchFamily="2" charset="0"/>
                <a:ea typeface="Helvetica Neue Medium" panose="02000503000000020004" pitchFamily="2" charset="0"/>
                <a:cs typeface="Helvetica Neue Medium" panose="02000503000000020004" pitchFamily="2" charset="0"/>
                <a:sym typeface="Inter SemiBold"/>
              </a:rPr>
              <a:t>Student-made</a:t>
            </a:r>
            <a:endParaRPr sz="4400" dirty="0">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grpSp>
        <p:nvGrpSpPr>
          <p:cNvPr id="142" name="Google Shape;142;p10"/>
          <p:cNvGrpSpPr/>
          <p:nvPr/>
        </p:nvGrpSpPr>
        <p:grpSpPr>
          <a:xfrm>
            <a:off x="12074935" y="158204"/>
            <a:ext cx="5943188" cy="2337067"/>
            <a:chOff x="0" y="-28575"/>
            <a:chExt cx="1565284" cy="615524"/>
          </a:xfrm>
        </p:grpSpPr>
        <p:sp>
          <p:nvSpPr>
            <p:cNvPr id="143" name="Google Shape;143;p10"/>
            <p:cNvSpPr/>
            <p:nvPr/>
          </p:nvSpPr>
          <p:spPr>
            <a:xfrm>
              <a:off x="0" y="0"/>
              <a:ext cx="1565284" cy="586949"/>
            </a:xfrm>
            <a:custGeom>
              <a:avLst/>
              <a:gdLst/>
              <a:ahLst/>
              <a:cxnLst/>
              <a:rect l="l" t="t" r="r" b="b"/>
              <a:pathLst>
                <a:path w="1565284" h="586949" extrusionOk="0">
                  <a:moveTo>
                    <a:pt x="65133" y="0"/>
                  </a:moveTo>
                  <a:lnTo>
                    <a:pt x="1500151" y="0"/>
                  </a:lnTo>
                  <a:cubicBezTo>
                    <a:pt x="1536123" y="0"/>
                    <a:pt x="1565284" y="29161"/>
                    <a:pt x="1565284" y="65133"/>
                  </a:cubicBezTo>
                  <a:lnTo>
                    <a:pt x="1565284" y="521816"/>
                  </a:lnTo>
                  <a:cubicBezTo>
                    <a:pt x="1565284" y="557788"/>
                    <a:pt x="1536123" y="586949"/>
                    <a:pt x="1500151" y="586949"/>
                  </a:cubicBezTo>
                  <a:lnTo>
                    <a:pt x="65133" y="586949"/>
                  </a:lnTo>
                  <a:cubicBezTo>
                    <a:pt x="47858" y="586949"/>
                    <a:pt x="31292" y="580086"/>
                    <a:pt x="19077" y="567872"/>
                  </a:cubicBezTo>
                  <a:cubicBezTo>
                    <a:pt x="6862" y="555657"/>
                    <a:pt x="0" y="539090"/>
                    <a:pt x="0" y="521816"/>
                  </a:cubicBezTo>
                  <a:lnTo>
                    <a:pt x="0" y="65133"/>
                  </a:lnTo>
                  <a:cubicBezTo>
                    <a:pt x="0" y="47858"/>
                    <a:pt x="6862" y="31292"/>
                    <a:pt x="19077" y="19077"/>
                  </a:cubicBezTo>
                  <a:cubicBezTo>
                    <a:pt x="31292" y="6862"/>
                    <a:pt x="47858" y="0"/>
                    <a:pt x="651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0"/>
            <p:cNvSpPr txBox="1"/>
            <p:nvPr/>
          </p:nvSpPr>
          <p:spPr>
            <a:xfrm>
              <a:off x="0" y="-28575"/>
              <a:ext cx="1565284" cy="615524"/>
            </a:xfrm>
            <a:prstGeom prst="rect">
              <a:avLst/>
            </a:prstGeom>
            <a:noFill/>
            <a:ln>
              <a:noFill/>
            </a:ln>
          </p:spPr>
          <p:txBody>
            <a:bodyPr spcFirstLastPara="1" wrap="square" lIns="50800" tIns="50800" rIns="50800" bIns="50800" anchor="ctr" anchorCtr="0">
              <a:noAutofit/>
            </a:bodyPr>
            <a:lstStyle/>
            <a:p>
              <a:pPr marL="0" marR="0" lvl="0" indent="0" algn="ctr" rtl="0">
                <a:lnSpc>
                  <a:spcPct val="10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45" name="Google Shape;145;p10"/>
          <p:cNvPicPr preferRelativeResize="0"/>
          <p:nvPr/>
        </p:nvPicPr>
        <p:blipFill>
          <a:blip r:embed="rId6">
            <a:alphaModFix/>
          </a:blip>
          <a:stretch>
            <a:fillRect/>
          </a:stretch>
        </p:blipFill>
        <p:spPr>
          <a:xfrm>
            <a:off x="14449357" y="7525029"/>
            <a:ext cx="3399600" cy="2492094"/>
          </a:xfrm>
          <a:prstGeom prst="rect">
            <a:avLst/>
          </a:prstGeom>
          <a:noFill/>
          <a:ln>
            <a:noFill/>
          </a:ln>
        </p:spPr>
      </p:pic>
      <p:pic>
        <p:nvPicPr>
          <p:cNvPr id="146" name="Google Shape;146;p10"/>
          <p:cNvPicPr preferRelativeResize="0"/>
          <p:nvPr/>
        </p:nvPicPr>
        <p:blipFill>
          <a:blip r:embed="rId7">
            <a:alphaModFix/>
          </a:blip>
          <a:stretch>
            <a:fillRect/>
          </a:stretch>
        </p:blipFill>
        <p:spPr>
          <a:xfrm>
            <a:off x="255500" y="1929360"/>
            <a:ext cx="3671400" cy="3395700"/>
          </a:xfrm>
          <a:prstGeom prst="roundRect">
            <a:avLst>
              <a:gd name="adj" fmla="val 12135"/>
            </a:avLst>
          </a:prstGeom>
          <a:noFill/>
          <a:ln>
            <a:noFill/>
          </a:ln>
        </p:spPr>
      </p:pic>
      <p:grpSp>
        <p:nvGrpSpPr>
          <p:cNvPr id="147" name="Google Shape;147;p10"/>
          <p:cNvGrpSpPr/>
          <p:nvPr/>
        </p:nvGrpSpPr>
        <p:grpSpPr>
          <a:xfrm>
            <a:off x="2709337" y="7686410"/>
            <a:ext cx="6390712" cy="2330713"/>
            <a:chOff x="0" y="-28575"/>
            <a:chExt cx="1683150" cy="613850"/>
          </a:xfrm>
        </p:grpSpPr>
        <p:sp>
          <p:nvSpPr>
            <p:cNvPr id="148" name="Google Shape;148;p10"/>
            <p:cNvSpPr/>
            <p:nvPr/>
          </p:nvSpPr>
          <p:spPr>
            <a:xfrm>
              <a:off x="0" y="0"/>
              <a:ext cx="1683150" cy="585275"/>
            </a:xfrm>
            <a:custGeom>
              <a:avLst/>
              <a:gdLst/>
              <a:ahLst/>
              <a:cxnLst/>
              <a:rect l="l" t="t" r="r" b="b"/>
              <a:pathLst>
                <a:path w="1683150" h="585275" extrusionOk="0">
                  <a:moveTo>
                    <a:pt x="60572" y="0"/>
                  </a:moveTo>
                  <a:lnTo>
                    <a:pt x="1622579" y="0"/>
                  </a:lnTo>
                  <a:cubicBezTo>
                    <a:pt x="1638643" y="0"/>
                    <a:pt x="1654050" y="6382"/>
                    <a:pt x="1665409" y="17741"/>
                  </a:cubicBezTo>
                  <a:cubicBezTo>
                    <a:pt x="1676769" y="29100"/>
                    <a:pt x="1683150" y="44507"/>
                    <a:pt x="1683150" y="60572"/>
                  </a:cubicBezTo>
                  <a:lnTo>
                    <a:pt x="1683150" y="524704"/>
                  </a:lnTo>
                  <a:cubicBezTo>
                    <a:pt x="1683150" y="558156"/>
                    <a:pt x="1656031" y="585275"/>
                    <a:pt x="1622579" y="585275"/>
                  </a:cubicBezTo>
                  <a:lnTo>
                    <a:pt x="60572" y="585275"/>
                  </a:lnTo>
                  <a:cubicBezTo>
                    <a:pt x="27119" y="585275"/>
                    <a:pt x="0" y="558156"/>
                    <a:pt x="0" y="524704"/>
                  </a:cubicBezTo>
                  <a:lnTo>
                    <a:pt x="0" y="60572"/>
                  </a:lnTo>
                  <a:cubicBezTo>
                    <a:pt x="0" y="27119"/>
                    <a:pt x="27119" y="0"/>
                    <a:pt x="605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0"/>
            <p:cNvSpPr txBox="1"/>
            <p:nvPr/>
          </p:nvSpPr>
          <p:spPr>
            <a:xfrm>
              <a:off x="0" y="-28575"/>
              <a:ext cx="1683150" cy="613850"/>
            </a:xfrm>
            <a:prstGeom prst="rect">
              <a:avLst/>
            </a:prstGeom>
            <a:noFill/>
            <a:ln>
              <a:noFill/>
            </a:ln>
          </p:spPr>
          <p:txBody>
            <a:bodyPr spcFirstLastPara="1" wrap="square" lIns="50800" tIns="50800" rIns="50800" bIns="50800" anchor="ctr" anchorCtr="0">
              <a:noAutofit/>
            </a:bodyPr>
            <a:lstStyle/>
            <a:p>
              <a:pPr marL="0" marR="0" lvl="0" indent="0" algn="ctr" rtl="0">
                <a:lnSpc>
                  <a:spcPct val="10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0" name="Google Shape;150;p10"/>
          <p:cNvGrpSpPr/>
          <p:nvPr/>
        </p:nvGrpSpPr>
        <p:grpSpPr>
          <a:xfrm>
            <a:off x="269877" y="5487495"/>
            <a:ext cx="2169584" cy="4529628"/>
            <a:chOff x="0" y="-28575"/>
            <a:chExt cx="571413" cy="1192988"/>
          </a:xfrm>
        </p:grpSpPr>
        <p:sp>
          <p:nvSpPr>
            <p:cNvPr id="151" name="Google Shape;151;p10"/>
            <p:cNvSpPr/>
            <p:nvPr/>
          </p:nvSpPr>
          <p:spPr>
            <a:xfrm>
              <a:off x="0" y="0"/>
              <a:ext cx="571413" cy="1164413"/>
            </a:xfrm>
            <a:custGeom>
              <a:avLst/>
              <a:gdLst/>
              <a:ahLst/>
              <a:cxnLst/>
              <a:rect l="l" t="t" r="r" b="b"/>
              <a:pathLst>
                <a:path w="571413" h="1164413" extrusionOk="0">
                  <a:moveTo>
                    <a:pt x="178419" y="0"/>
                  </a:moveTo>
                  <a:lnTo>
                    <a:pt x="392994" y="0"/>
                  </a:lnTo>
                  <a:cubicBezTo>
                    <a:pt x="440313" y="0"/>
                    <a:pt x="485695" y="18798"/>
                    <a:pt x="519155" y="52258"/>
                  </a:cubicBezTo>
                  <a:cubicBezTo>
                    <a:pt x="552615" y="85718"/>
                    <a:pt x="571413" y="131100"/>
                    <a:pt x="571413" y="178419"/>
                  </a:cubicBezTo>
                  <a:lnTo>
                    <a:pt x="571413" y="985994"/>
                  </a:lnTo>
                  <a:cubicBezTo>
                    <a:pt x="571413" y="1033314"/>
                    <a:pt x="552615" y="1078695"/>
                    <a:pt x="519155" y="1112156"/>
                  </a:cubicBezTo>
                  <a:cubicBezTo>
                    <a:pt x="485695" y="1145616"/>
                    <a:pt x="440313" y="1164413"/>
                    <a:pt x="392994" y="1164413"/>
                  </a:cubicBezTo>
                  <a:lnTo>
                    <a:pt x="178419" y="1164413"/>
                  </a:lnTo>
                  <a:cubicBezTo>
                    <a:pt x="131100" y="1164413"/>
                    <a:pt x="85718" y="1145616"/>
                    <a:pt x="52258" y="1112156"/>
                  </a:cubicBezTo>
                  <a:cubicBezTo>
                    <a:pt x="18798" y="1078695"/>
                    <a:pt x="0" y="1033314"/>
                    <a:pt x="0" y="985994"/>
                  </a:cubicBezTo>
                  <a:lnTo>
                    <a:pt x="0" y="178419"/>
                  </a:lnTo>
                  <a:cubicBezTo>
                    <a:pt x="0" y="131100"/>
                    <a:pt x="18798" y="85718"/>
                    <a:pt x="52258" y="52258"/>
                  </a:cubicBezTo>
                  <a:cubicBezTo>
                    <a:pt x="85718" y="18798"/>
                    <a:pt x="131100" y="0"/>
                    <a:pt x="1784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0"/>
            <p:cNvSpPr txBox="1"/>
            <p:nvPr/>
          </p:nvSpPr>
          <p:spPr>
            <a:xfrm>
              <a:off x="0" y="-28575"/>
              <a:ext cx="571413" cy="1192988"/>
            </a:xfrm>
            <a:prstGeom prst="rect">
              <a:avLst/>
            </a:prstGeom>
            <a:noFill/>
            <a:ln>
              <a:noFill/>
            </a:ln>
          </p:spPr>
          <p:txBody>
            <a:bodyPr spcFirstLastPara="1" wrap="square" lIns="50800" tIns="50800" rIns="50800" bIns="50800" anchor="ctr" anchorCtr="0">
              <a:noAutofit/>
            </a:bodyPr>
            <a:lstStyle/>
            <a:p>
              <a:pPr marL="0" marR="0" lvl="0" indent="0" algn="ctr" rtl="0">
                <a:lnSpc>
                  <a:spcPct val="10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3" name="Google Shape;153;p10"/>
          <p:cNvGrpSpPr/>
          <p:nvPr/>
        </p:nvGrpSpPr>
        <p:grpSpPr>
          <a:xfrm>
            <a:off x="9366749" y="7692236"/>
            <a:ext cx="4710140" cy="2330713"/>
            <a:chOff x="0" y="-28575"/>
            <a:chExt cx="1240531" cy="613850"/>
          </a:xfrm>
        </p:grpSpPr>
        <p:sp>
          <p:nvSpPr>
            <p:cNvPr id="154" name="Google Shape;154;p10"/>
            <p:cNvSpPr/>
            <p:nvPr/>
          </p:nvSpPr>
          <p:spPr>
            <a:xfrm>
              <a:off x="0" y="0"/>
              <a:ext cx="1240531" cy="585275"/>
            </a:xfrm>
            <a:custGeom>
              <a:avLst/>
              <a:gdLst/>
              <a:ahLst/>
              <a:cxnLst/>
              <a:rect l="l" t="t" r="r" b="b"/>
              <a:pathLst>
                <a:path w="1240531" h="585275" extrusionOk="0">
                  <a:moveTo>
                    <a:pt x="82184" y="0"/>
                  </a:moveTo>
                  <a:lnTo>
                    <a:pt x="1158347" y="0"/>
                  </a:lnTo>
                  <a:cubicBezTo>
                    <a:pt x="1180144" y="0"/>
                    <a:pt x="1201047" y="8659"/>
                    <a:pt x="1216460" y="24071"/>
                  </a:cubicBezTo>
                  <a:cubicBezTo>
                    <a:pt x="1231872" y="39483"/>
                    <a:pt x="1240531" y="60387"/>
                    <a:pt x="1240531" y="82184"/>
                  </a:cubicBezTo>
                  <a:lnTo>
                    <a:pt x="1240531" y="503092"/>
                  </a:lnTo>
                  <a:cubicBezTo>
                    <a:pt x="1240531" y="524888"/>
                    <a:pt x="1231872" y="545792"/>
                    <a:pt x="1216460" y="561204"/>
                  </a:cubicBezTo>
                  <a:cubicBezTo>
                    <a:pt x="1201047" y="576617"/>
                    <a:pt x="1180144" y="585275"/>
                    <a:pt x="1158347" y="585275"/>
                  </a:cubicBezTo>
                  <a:lnTo>
                    <a:pt x="82184" y="585275"/>
                  </a:lnTo>
                  <a:cubicBezTo>
                    <a:pt x="60387" y="585275"/>
                    <a:pt x="39483" y="576617"/>
                    <a:pt x="24071" y="561204"/>
                  </a:cubicBezTo>
                  <a:cubicBezTo>
                    <a:pt x="8659" y="545792"/>
                    <a:pt x="0" y="524888"/>
                    <a:pt x="0" y="503092"/>
                  </a:cubicBezTo>
                  <a:lnTo>
                    <a:pt x="0" y="82184"/>
                  </a:lnTo>
                  <a:cubicBezTo>
                    <a:pt x="0" y="60387"/>
                    <a:pt x="8659" y="39483"/>
                    <a:pt x="24071" y="24071"/>
                  </a:cubicBezTo>
                  <a:cubicBezTo>
                    <a:pt x="39483" y="8659"/>
                    <a:pt x="60387" y="0"/>
                    <a:pt x="821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0"/>
            <p:cNvSpPr txBox="1"/>
            <p:nvPr/>
          </p:nvSpPr>
          <p:spPr>
            <a:xfrm>
              <a:off x="0" y="-28575"/>
              <a:ext cx="1240531" cy="613850"/>
            </a:xfrm>
            <a:prstGeom prst="rect">
              <a:avLst/>
            </a:prstGeom>
            <a:noFill/>
            <a:ln>
              <a:noFill/>
            </a:ln>
          </p:spPr>
          <p:txBody>
            <a:bodyPr spcFirstLastPara="1" wrap="square" lIns="50800" tIns="50800" rIns="50800" bIns="50800" anchor="ctr" anchorCtr="0">
              <a:noAutofit/>
            </a:bodyPr>
            <a:lstStyle/>
            <a:p>
              <a:pPr marL="0" marR="0" lvl="0" indent="0" algn="ctr" rtl="0">
                <a:lnSpc>
                  <a:spcPct val="10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57" name="Google Shape;157;p10"/>
          <p:cNvPicPr preferRelativeResize="0"/>
          <p:nvPr/>
        </p:nvPicPr>
        <p:blipFill>
          <a:blip r:embed="rId8">
            <a:alphaModFix/>
          </a:blip>
          <a:stretch>
            <a:fillRect/>
          </a:stretch>
        </p:blipFill>
        <p:spPr>
          <a:xfrm>
            <a:off x="9369925" y="7797300"/>
            <a:ext cx="4707000" cy="1370100"/>
          </a:xfrm>
          <a:prstGeom prst="roundRect">
            <a:avLst>
              <a:gd name="adj" fmla="val 22086"/>
            </a:avLst>
          </a:prstGeom>
          <a:noFill/>
          <a:ln>
            <a:noFill/>
          </a:ln>
        </p:spPr>
      </p:pic>
      <p:pic>
        <p:nvPicPr>
          <p:cNvPr id="158" name="Google Shape;158;p10"/>
          <p:cNvPicPr preferRelativeResize="0"/>
          <p:nvPr/>
        </p:nvPicPr>
        <p:blipFill>
          <a:blip r:embed="rId9">
            <a:alphaModFix/>
          </a:blip>
          <a:stretch>
            <a:fillRect/>
          </a:stretch>
        </p:blipFill>
        <p:spPr>
          <a:xfrm>
            <a:off x="2709325" y="7804675"/>
            <a:ext cx="2535300" cy="2218500"/>
          </a:xfrm>
          <a:prstGeom prst="roundRect">
            <a:avLst>
              <a:gd name="adj" fmla="val 10035"/>
            </a:avLst>
          </a:prstGeom>
          <a:noFill/>
          <a:ln>
            <a:noFill/>
          </a:ln>
        </p:spPr>
      </p:pic>
      <p:grpSp>
        <p:nvGrpSpPr>
          <p:cNvPr id="160" name="Google Shape;160;p10"/>
          <p:cNvGrpSpPr/>
          <p:nvPr/>
        </p:nvGrpSpPr>
        <p:grpSpPr>
          <a:xfrm>
            <a:off x="2709337" y="5487495"/>
            <a:ext cx="1273173" cy="2037534"/>
            <a:chOff x="0" y="-28575"/>
            <a:chExt cx="335321" cy="536634"/>
          </a:xfrm>
        </p:grpSpPr>
        <p:sp>
          <p:nvSpPr>
            <p:cNvPr id="161" name="Google Shape;161;p10"/>
            <p:cNvSpPr/>
            <p:nvPr/>
          </p:nvSpPr>
          <p:spPr>
            <a:xfrm>
              <a:off x="0" y="0"/>
              <a:ext cx="335321" cy="508059"/>
            </a:xfrm>
            <a:custGeom>
              <a:avLst/>
              <a:gdLst/>
              <a:ahLst/>
              <a:cxnLst/>
              <a:rect l="l" t="t" r="r" b="b"/>
              <a:pathLst>
                <a:path w="335321" h="508059" extrusionOk="0">
                  <a:moveTo>
                    <a:pt x="167661" y="0"/>
                  </a:moveTo>
                  <a:lnTo>
                    <a:pt x="167661" y="0"/>
                  </a:lnTo>
                  <a:cubicBezTo>
                    <a:pt x="260257" y="0"/>
                    <a:pt x="335321" y="75064"/>
                    <a:pt x="335321" y="167661"/>
                  </a:cubicBezTo>
                  <a:lnTo>
                    <a:pt x="335321" y="340399"/>
                  </a:lnTo>
                  <a:cubicBezTo>
                    <a:pt x="335321" y="384865"/>
                    <a:pt x="317657" y="427510"/>
                    <a:pt x="286215" y="458953"/>
                  </a:cubicBezTo>
                  <a:cubicBezTo>
                    <a:pt x="254772" y="490395"/>
                    <a:pt x="212127" y="508059"/>
                    <a:pt x="167661" y="508059"/>
                  </a:cubicBezTo>
                  <a:lnTo>
                    <a:pt x="167661" y="508059"/>
                  </a:lnTo>
                  <a:cubicBezTo>
                    <a:pt x="123194" y="508059"/>
                    <a:pt x="80549" y="490395"/>
                    <a:pt x="49107" y="458953"/>
                  </a:cubicBezTo>
                  <a:cubicBezTo>
                    <a:pt x="17664" y="427510"/>
                    <a:pt x="0" y="384865"/>
                    <a:pt x="0" y="340399"/>
                  </a:cubicBezTo>
                  <a:lnTo>
                    <a:pt x="0" y="167661"/>
                  </a:lnTo>
                  <a:cubicBezTo>
                    <a:pt x="0" y="123194"/>
                    <a:pt x="17664" y="80549"/>
                    <a:pt x="49107" y="49107"/>
                  </a:cubicBezTo>
                  <a:cubicBezTo>
                    <a:pt x="80549" y="17664"/>
                    <a:pt x="123194" y="0"/>
                    <a:pt x="1676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0"/>
            <p:cNvSpPr txBox="1"/>
            <p:nvPr/>
          </p:nvSpPr>
          <p:spPr>
            <a:xfrm>
              <a:off x="0" y="-28575"/>
              <a:ext cx="335321" cy="536634"/>
            </a:xfrm>
            <a:prstGeom prst="rect">
              <a:avLst/>
            </a:prstGeom>
            <a:noFill/>
            <a:ln>
              <a:noFill/>
            </a:ln>
          </p:spPr>
          <p:txBody>
            <a:bodyPr spcFirstLastPara="1" wrap="square" lIns="50800" tIns="50800" rIns="50800" bIns="50800" anchor="ctr" anchorCtr="0">
              <a:noAutofit/>
            </a:bodyPr>
            <a:lstStyle/>
            <a:p>
              <a:pPr marL="0" marR="0" lvl="0" indent="0" algn="ctr" rtl="0">
                <a:lnSpc>
                  <a:spcPct val="10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63" name="Google Shape;163;p10"/>
          <p:cNvPicPr preferRelativeResize="0"/>
          <p:nvPr/>
        </p:nvPicPr>
        <p:blipFill>
          <a:blip r:embed="rId10">
            <a:alphaModFix/>
          </a:blip>
          <a:stretch>
            <a:fillRect/>
          </a:stretch>
        </p:blipFill>
        <p:spPr>
          <a:xfrm>
            <a:off x="2877825" y="5872533"/>
            <a:ext cx="894925" cy="721283"/>
          </a:xfrm>
          <a:prstGeom prst="rect">
            <a:avLst/>
          </a:prstGeom>
          <a:noFill/>
          <a:ln>
            <a:noFill/>
          </a:ln>
        </p:spPr>
      </p:pic>
      <p:sp>
        <p:nvSpPr>
          <p:cNvPr id="164" name="Google Shape;164;p10"/>
          <p:cNvSpPr txBox="1"/>
          <p:nvPr/>
        </p:nvSpPr>
        <p:spPr>
          <a:xfrm>
            <a:off x="7940208" y="4832170"/>
            <a:ext cx="5473800" cy="1938992"/>
          </a:xfrm>
          <a:prstGeom prst="rect">
            <a:avLst/>
          </a:prstGeom>
          <a:noFill/>
          <a:ln>
            <a:noFill/>
          </a:ln>
        </p:spPr>
        <p:txBody>
          <a:bodyPr spcFirstLastPara="1" wrap="square" lIns="0" tIns="0" rIns="0" bIns="0" anchor="t" anchorCtr="0">
            <a:spAutoFit/>
          </a:bodyPr>
          <a:lstStyle/>
          <a:p>
            <a:pPr marL="0" marR="0" lvl="0" indent="0" algn="just" rtl="0">
              <a:lnSpc>
                <a:spcPct val="90000"/>
              </a:lnSpc>
              <a:spcBef>
                <a:spcPts val="0"/>
              </a:spcBef>
              <a:spcAft>
                <a:spcPts val="0"/>
              </a:spcAft>
              <a:buNone/>
            </a:pPr>
            <a:r>
              <a:rPr lang="en-US" sz="1800" u="none" strike="noStrike" cap="none" dirty="0">
                <a:solidFill>
                  <a:srgbClr val="FFFFFF"/>
                </a:solidFill>
                <a:latin typeface="Helvetica Neue Medium" panose="02000503000000020004" pitchFamily="2" charset="0"/>
                <a:ea typeface="Helvetica Neue Medium" panose="02000503000000020004" pitchFamily="2" charset="0"/>
                <a:cs typeface="Helvetica Neue Medium" panose="02000503000000020004" pitchFamily="2" charset="0"/>
                <a:sym typeface="Inter Light"/>
              </a:rPr>
              <a:t>I’m Aayush, and I'll be sharing with you my idea for what AquaCoach is. Follow me at @aayushkeshari on GitHub to learn more. </a:t>
            </a:r>
          </a:p>
          <a:p>
            <a:pPr marL="0" marR="0" lvl="0" indent="0" algn="just" rtl="0">
              <a:lnSpc>
                <a:spcPct val="90000"/>
              </a:lnSpc>
              <a:spcBef>
                <a:spcPts val="0"/>
              </a:spcBef>
              <a:spcAft>
                <a:spcPts val="0"/>
              </a:spcAft>
              <a:buNone/>
            </a:pPr>
            <a:endParaRPr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pPr lvl="0" algn="just">
              <a:lnSpc>
                <a:spcPct val="90000"/>
              </a:lnSpc>
            </a:pPr>
            <a:r>
              <a:rPr lang="en-US" sz="18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AquaCoach is a smart hydration tracking application designed to encourage healthy water-intake habits through real-time analytics and adaptive reminders.</a:t>
            </a:r>
            <a:endParaRPr sz="1800" u="none" strike="noStrike" cap="none"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sym typeface="Inter Light"/>
            </a:endParaRPr>
          </a:p>
        </p:txBody>
      </p:sp>
      <p:sp>
        <p:nvSpPr>
          <p:cNvPr id="165" name="Google Shape;165;p10"/>
          <p:cNvSpPr txBox="1"/>
          <p:nvPr/>
        </p:nvSpPr>
        <p:spPr>
          <a:xfrm>
            <a:off x="7940208" y="3798570"/>
            <a:ext cx="5473751" cy="82296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7200" b="1" i="0" u="none" strike="noStrike" cap="none" dirty="0">
                <a:solidFill>
                  <a:srgbClr val="FFFFFF"/>
                </a:solidFill>
                <a:latin typeface="Inter SemiBold"/>
                <a:ea typeface="Inter SemiBold"/>
                <a:cs typeface="Inter SemiBold"/>
                <a:sym typeface="Inter SemiBold"/>
              </a:rPr>
              <a:t>Welcome</a:t>
            </a:r>
            <a:endParaRPr dirty="0"/>
          </a:p>
        </p:txBody>
      </p:sp>
      <p:sp>
        <p:nvSpPr>
          <p:cNvPr id="167" name="Google Shape;167;p10"/>
          <p:cNvSpPr txBox="1"/>
          <p:nvPr/>
        </p:nvSpPr>
        <p:spPr>
          <a:xfrm>
            <a:off x="14587389" y="4289131"/>
            <a:ext cx="1767358" cy="66479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800" b="1" i="0" u="none" strike="noStrike" cap="none" dirty="0">
                <a:solidFill>
                  <a:srgbClr val="FFFFFF"/>
                </a:solidFill>
                <a:latin typeface="Inter SemiBold"/>
                <a:ea typeface="Inter SemiBold"/>
                <a:cs typeface="Inter SemiBold"/>
                <a:sym typeface="Inter SemiBold"/>
              </a:rPr>
              <a:t>Apple HealthKit enabled</a:t>
            </a:r>
            <a:endParaRPr dirty="0"/>
          </a:p>
        </p:txBody>
      </p:sp>
      <p:sp>
        <p:nvSpPr>
          <p:cNvPr id="168" name="Google Shape;168;p10"/>
          <p:cNvSpPr txBox="1"/>
          <p:nvPr/>
        </p:nvSpPr>
        <p:spPr>
          <a:xfrm>
            <a:off x="9600299" y="2042357"/>
            <a:ext cx="1974386" cy="221599"/>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1800" b="1" i="0" u="none" strike="noStrike" cap="none" dirty="0">
                <a:solidFill>
                  <a:srgbClr val="FFFFFF"/>
                </a:solidFill>
                <a:latin typeface="Inter SemiBold"/>
                <a:ea typeface="Inter SemiBold"/>
                <a:cs typeface="Inter SemiBold"/>
                <a:sym typeface="Inter SemiBold"/>
              </a:rPr>
              <a:t>Location aware</a:t>
            </a:r>
            <a:endParaRPr dirty="0"/>
          </a:p>
        </p:txBody>
      </p:sp>
      <p:sp>
        <p:nvSpPr>
          <p:cNvPr id="169" name="Google Shape;169;p10"/>
          <p:cNvSpPr txBox="1"/>
          <p:nvPr/>
        </p:nvSpPr>
        <p:spPr>
          <a:xfrm>
            <a:off x="4376480" y="829607"/>
            <a:ext cx="2279100" cy="110799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600" b="1" i="0" u="none" strike="noStrike" cap="none" dirty="0">
                <a:solidFill>
                  <a:schemeClr val="bg1">
                    <a:lumMod val="95000"/>
                  </a:schemeClr>
                </a:solidFill>
                <a:latin typeface="Inter SemiBold"/>
                <a:ea typeface="Inter SemiBold"/>
                <a:cs typeface="Inter SemiBold"/>
                <a:sym typeface="Inter SemiBold"/>
              </a:rPr>
              <a:t>Intelligent</a:t>
            </a:r>
            <a:r>
              <a:rPr lang="en-US" sz="3600" b="1" i="0" u="none" strike="noStrike" cap="none" dirty="0">
                <a:solidFill>
                  <a:srgbClr val="595959"/>
                </a:solidFill>
                <a:latin typeface="Inter SemiBold"/>
                <a:ea typeface="Inter SemiBold"/>
                <a:cs typeface="Inter SemiBold"/>
                <a:sym typeface="Inter SemiBold"/>
              </a:rPr>
              <a:t> </a:t>
            </a:r>
            <a:r>
              <a:rPr lang="en-US" sz="3600" b="1" i="0" u="none" strike="noStrike" cap="none" dirty="0">
                <a:solidFill>
                  <a:schemeClr val="bg1">
                    <a:lumMod val="95000"/>
                  </a:schemeClr>
                </a:solidFill>
                <a:latin typeface="Inter SemiBold"/>
                <a:ea typeface="Inter SemiBold"/>
                <a:cs typeface="Inter SemiBold"/>
                <a:sym typeface="Inter SemiBold"/>
              </a:rPr>
              <a:t>analytics</a:t>
            </a:r>
            <a:endParaRPr dirty="0">
              <a:solidFill>
                <a:schemeClr val="bg1">
                  <a:lumMod val="95000"/>
                </a:schemeClr>
              </a:solidFill>
            </a:endParaRPr>
          </a:p>
        </p:txBody>
      </p:sp>
      <p:sp>
        <p:nvSpPr>
          <p:cNvPr id="170" name="Google Shape;170;p10"/>
          <p:cNvSpPr txBox="1"/>
          <p:nvPr/>
        </p:nvSpPr>
        <p:spPr>
          <a:xfrm>
            <a:off x="405724" y="738750"/>
            <a:ext cx="3399600" cy="110799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600" b="1" i="0" u="none" strike="noStrike" cap="none" dirty="0">
                <a:solidFill>
                  <a:schemeClr val="bg1">
                    <a:lumMod val="95000"/>
                  </a:schemeClr>
                </a:solidFill>
                <a:latin typeface="Inter SemiBold"/>
                <a:ea typeface="Inter SemiBold"/>
                <a:cs typeface="Inter SemiBold"/>
                <a:sym typeface="Inter SemiBold"/>
              </a:rPr>
              <a:t>Data-driven insights</a:t>
            </a:r>
            <a:endParaRPr dirty="0">
              <a:solidFill>
                <a:schemeClr val="bg1">
                  <a:lumMod val="95000"/>
                </a:schemeClr>
              </a:solidFill>
            </a:endParaRPr>
          </a:p>
        </p:txBody>
      </p:sp>
      <p:sp>
        <p:nvSpPr>
          <p:cNvPr id="171" name="Google Shape;171;p10"/>
          <p:cNvSpPr txBox="1"/>
          <p:nvPr/>
        </p:nvSpPr>
        <p:spPr>
          <a:xfrm>
            <a:off x="2814112" y="6869896"/>
            <a:ext cx="1063623" cy="43088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400" b="1" i="0" u="none" strike="noStrike" cap="none" dirty="0">
                <a:solidFill>
                  <a:srgbClr val="B1FF4E"/>
                </a:solidFill>
                <a:latin typeface="Inter SemiBold"/>
                <a:ea typeface="Inter SemiBold"/>
                <a:cs typeface="Inter SemiBold"/>
                <a:sym typeface="Inter SemiBold"/>
              </a:rPr>
              <a:t>Workout Companion</a:t>
            </a:r>
            <a:endParaRPr dirty="0"/>
          </a:p>
        </p:txBody>
      </p:sp>
      <p:sp>
        <p:nvSpPr>
          <p:cNvPr id="172" name="Google Shape;172;p10"/>
          <p:cNvSpPr txBox="1"/>
          <p:nvPr/>
        </p:nvSpPr>
        <p:spPr>
          <a:xfrm>
            <a:off x="5246699" y="8455475"/>
            <a:ext cx="3712500" cy="1108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600" b="1" i="0" u="none" strike="noStrike" cap="none" dirty="0">
                <a:solidFill>
                  <a:srgbClr val="595959"/>
                </a:solidFill>
                <a:latin typeface="Inter SemiBold"/>
                <a:ea typeface="Inter SemiBold"/>
                <a:cs typeface="Inter SemiBold"/>
                <a:sym typeface="Inter SemiBold"/>
              </a:rPr>
              <a:t>Health and Food </a:t>
            </a:r>
            <a:r>
              <a:rPr lang="en-US" sz="3600" b="1" dirty="0">
                <a:solidFill>
                  <a:srgbClr val="595959"/>
                </a:solidFill>
                <a:latin typeface="Inter SemiBold"/>
                <a:ea typeface="Inter SemiBold"/>
                <a:cs typeface="Inter SemiBold"/>
                <a:sym typeface="Inter SemiBold"/>
              </a:rPr>
              <a:t>Conscious</a:t>
            </a:r>
            <a:endParaRPr dirty="0"/>
          </a:p>
        </p:txBody>
      </p:sp>
      <p:sp>
        <p:nvSpPr>
          <p:cNvPr id="173" name="Google Shape;173;p10"/>
          <p:cNvSpPr txBox="1"/>
          <p:nvPr/>
        </p:nvSpPr>
        <p:spPr>
          <a:xfrm>
            <a:off x="9630708" y="9167400"/>
            <a:ext cx="4182222" cy="43088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2800" u="none" strike="noStrike" cap="none"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sym typeface="Inter SemiBold"/>
              </a:rPr>
              <a:t>Environmentally Aware</a:t>
            </a:r>
            <a:endParaRPr sz="28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pic>
        <p:nvPicPr>
          <p:cNvPr id="3" name="Picture 2" descr="A person in a camouflage shirt&#10;&#10;AI-generated content may be incorrect.">
            <a:extLst>
              <a:ext uri="{FF2B5EF4-FFF2-40B4-BE49-F238E27FC236}">
                <a16:creationId xmlns:a16="http://schemas.microsoft.com/office/drawing/2014/main" id="{17D3C193-8290-72BE-9A6D-69DEE7944085}"/>
              </a:ext>
            </a:extLst>
          </p:cNvPr>
          <p:cNvPicPr>
            <a:picLocks noChangeAspect="1"/>
          </p:cNvPicPr>
          <p:nvPr/>
        </p:nvPicPr>
        <p:blipFill rotWithShape="1">
          <a:blip r:embed="rId11"/>
          <a:srcRect t="2008" b="-1"/>
          <a:stretch>
            <a:fillRect/>
          </a:stretch>
        </p:blipFill>
        <p:spPr>
          <a:xfrm>
            <a:off x="4206191" y="2765148"/>
            <a:ext cx="3596822" cy="46994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Google Shape;170;p10">
            <a:extLst>
              <a:ext uri="{FF2B5EF4-FFF2-40B4-BE49-F238E27FC236}">
                <a16:creationId xmlns:a16="http://schemas.microsoft.com/office/drawing/2014/main" id="{F2B2DCA8-3844-4144-8AA6-84FD018EAB06}"/>
              </a:ext>
            </a:extLst>
          </p:cNvPr>
          <p:cNvSpPr txBox="1"/>
          <p:nvPr/>
        </p:nvSpPr>
        <p:spPr>
          <a:xfrm>
            <a:off x="13346729" y="766971"/>
            <a:ext cx="3399600" cy="110799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600" b="1" i="0" u="none" strike="noStrike" cap="none" dirty="0">
                <a:solidFill>
                  <a:schemeClr val="bg1">
                    <a:lumMod val="95000"/>
                  </a:schemeClr>
                </a:solidFill>
                <a:latin typeface="Inter SemiBold"/>
                <a:ea typeface="Inter SemiBold"/>
                <a:cs typeface="Inter SemiBold"/>
                <a:sym typeface="Inter SemiBold"/>
              </a:rPr>
              <a:t>Personalized daily goals</a:t>
            </a:r>
            <a:endParaRPr dirty="0">
              <a:solidFill>
                <a:schemeClr val="bg1">
                  <a:lumMod val="95000"/>
                </a:schemeClr>
              </a:solidFill>
            </a:endParaRPr>
          </a:p>
        </p:txBody>
      </p:sp>
      <p:sp>
        <p:nvSpPr>
          <p:cNvPr id="6" name="Google Shape;169;p10">
            <a:extLst>
              <a:ext uri="{FF2B5EF4-FFF2-40B4-BE49-F238E27FC236}">
                <a16:creationId xmlns:a16="http://schemas.microsoft.com/office/drawing/2014/main" id="{E6C25599-82A8-E36F-EC80-181C5ACB91E3}"/>
              </a:ext>
            </a:extLst>
          </p:cNvPr>
          <p:cNvSpPr txBox="1"/>
          <p:nvPr/>
        </p:nvSpPr>
        <p:spPr>
          <a:xfrm>
            <a:off x="396257" y="7255523"/>
            <a:ext cx="2095592" cy="86177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800" b="1" i="0" u="none" strike="noStrike" cap="none" dirty="0">
                <a:solidFill>
                  <a:schemeClr val="bg1">
                    <a:lumMod val="95000"/>
                  </a:schemeClr>
                </a:solidFill>
                <a:latin typeface="Inter SemiBold"/>
                <a:ea typeface="Inter SemiBold"/>
                <a:cs typeface="Inter SemiBold"/>
                <a:sym typeface="Inter SemiBold"/>
              </a:rPr>
              <a:t>40+</a:t>
            </a:r>
          </a:p>
          <a:p>
            <a:pPr marL="0" marR="0" lvl="0" indent="0" algn="l" rtl="0">
              <a:lnSpc>
                <a:spcPct val="100000"/>
              </a:lnSpc>
              <a:spcBef>
                <a:spcPts val="0"/>
              </a:spcBef>
              <a:spcAft>
                <a:spcPts val="0"/>
              </a:spcAft>
              <a:buNone/>
            </a:pPr>
            <a:r>
              <a:rPr lang="en-US" sz="2800" b="1" dirty="0">
                <a:solidFill>
                  <a:schemeClr val="bg1">
                    <a:lumMod val="95000"/>
                  </a:schemeClr>
                </a:solidFill>
                <a:latin typeface="Inter SemiBold"/>
                <a:ea typeface="Inter SemiBold"/>
                <a:sym typeface="Inter SemiBold"/>
              </a:rPr>
              <a:t>beverages</a:t>
            </a:r>
            <a:endParaRPr sz="2800" dirty="0">
              <a:solidFill>
                <a:schemeClr val="bg1">
                  <a:lumMod val="95000"/>
                </a:schemeClr>
              </a:solidFill>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37"/>
        <p:cNvGrpSpPr/>
        <p:nvPr/>
      </p:nvGrpSpPr>
      <p:grpSpPr>
        <a:xfrm>
          <a:off x="0" y="0"/>
          <a:ext cx="0" cy="0"/>
          <a:chOff x="0" y="0"/>
          <a:chExt cx="0" cy="0"/>
        </a:xfrm>
      </p:grpSpPr>
      <p:pic>
        <p:nvPicPr>
          <p:cNvPr id="238" name="Google Shape;238;p12"/>
          <p:cNvPicPr preferRelativeResize="0"/>
          <p:nvPr/>
        </p:nvPicPr>
        <p:blipFill>
          <a:blip r:embed="rId3">
            <a:alphaModFix/>
          </a:blip>
          <a:stretch>
            <a:fillRect/>
          </a:stretch>
        </p:blipFill>
        <p:spPr>
          <a:xfrm>
            <a:off x="3706072" y="-1724660"/>
            <a:ext cx="10875848" cy="9402007"/>
          </a:xfrm>
          <a:prstGeom prst="rect">
            <a:avLst/>
          </a:prstGeom>
          <a:noFill/>
          <a:ln>
            <a:noFill/>
          </a:ln>
        </p:spPr>
      </p:pic>
      <p:sp>
        <p:nvSpPr>
          <p:cNvPr id="239" name="Google Shape;239;p12"/>
          <p:cNvSpPr txBox="1"/>
          <p:nvPr/>
        </p:nvSpPr>
        <p:spPr>
          <a:xfrm>
            <a:off x="4967251" y="7474586"/>
            <a:ext cx="8353499" cy="172354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8000" u="none" strike="noStrike" cap="none" dirty="0">
                <a:solidFill>
                  <a:srgbClr val="FFFFFF"/>
                </a:solidFill>
                <a:latin typeface="Helvetica Neue Medium" panose="02000503000000020004" pitchFamily="2" charset="0"/>
                <a:ea typeface="Helvetica Neue Medium" panose="02000503000000020004" pitchFamily="2" charset="0"/>
                <a:cs typeface="Helvetica Neue Medium" panose="02000503000000020004" pitchFamily="2" charset="0"/>
                <a:sym typeface="Inter SemiBold"/>
              </a:rPr>
              <a:t>Project Abstract</a:t>
            </a:r>
            <a:endParaRPr sz="8000" dirty="0">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5CEB2-CB39-4515-2D5F-A6D83B8A3D00}"/>
            </a:ext>
          </a:extLst>
        </p:cNvPr>
        <p:cNvGrpSpPr/>
        <p:nvPr/>
      </p:nvGrpSpPr>
      <p:grpSpPr>
        <a:xfrm>
          <a:off x="0" y="0"/>
          <a:ext cx="0" cy="0"/>
          <a:chOff x="0" y="0"/>
          <a:chExt cx="0" cy="0"/>
        </a:xfrm>
      </p:grpSpPr>
      <p:sp>
        <p:nvSpPr>
          <p:cNvPr id="2" name="Google Shape;108;p8">
            <a:extLst>
              <a:ext uri="{FF2B5EF4-FFF2-40B4-BE49-F238E27FC236}">
                <a16:creationId xmlns:a16="http://schemas.microsoft.com/office/drawing/2014/main" id="{387C6F9C-E0F3-78CE-007C-151BB661BA2A}"/>
              </a:ext>
            </a:extLst>
          </p:cNvPr>
          <p:cNvSpPr txBox="1"/>
          <p:nvPr/>
        </p:nvSpPr>
        <p:spPr>
          <a:xfrm>
            <a:off x="1123950" y="3961638"/>
            <a:ext cx="16040100" cy="2363724"/>
          </a:xfrm>
          <a:prstGeom prst="rect">
            <a:avLst/>
          </a:prstGeom>
          <a:noFill/>
          <a:ln>
            <a:noFill/>
          </a:ln>
        </p:spPr>
        <p:txBody>
          <a:bodyPr spcFirstLastPara="1" wrap="square" lIns="0" tIns="0" rIns="0" bIns="0" anchor="t" anchorCtr="0">
            <a:spAutoFit/>
          </a:bodyPr>
          <a:lstStyle/>
          <a:p>
            <a:pPr algn="just">
              <a:lnSpc>
                <a:spcPct val="120000"/>
              </a:lnSpc>
            </a:pPr>
            <a:r>
              <a:rPr lang="en-US"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AquaCoach is to help users monitor, optimize, and personalize daily water intake using intelligent analytics and adaptive reminders. We aim to promote healthier hydration habits through intuitive design, predictive goal setting, and data-driven insights.</a:t>
            </a:r>
            <a:endParaRPr sz="32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Tree>
    <p:extLst>
      <p:ext uri="{BB962C8B-B14F-4D97-AF65-F5344CB8AC3E}">
        <p14:creationId xmlns:p14="http://schemas.microsoft.com/office/powerpoint/2010/main" val="860397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9A9A9-C263-63F5-B428-43C17D83EBE9}"/>
              </a:ext>
            </a:extLst>
          </p:cNvPr>
          <p:cNvSpPr>
            <a:spLocks noGrp="1"/>
          </p:cNvSpPr>
          <p:nvPr>
            <p:ph type="title"/>
          </p:nvPr>
        </p:nvSpPr>
        <p:spPr>
          <a:xfrm>
            <a:off x="4959750" y="1147814"/>
            <a:ext cx="8368500" cy="1632900"/>
          </a:xfrm>
        </p:spPr>
        <p:txBody>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Team</a:t>
            </a:r>
          </a:p>
        </p:txBody>
      </p:sp>
    </p:spTree>
    <p:extLst>
      <p:ext uri="{BB962C8B-B14F-4D97-AF65-F5344CB8AC3E}">
        <p14:creationId xmlns:p14="http://schemas.microsoft.com/office/powerpoint/2010/main" val="2062289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80D561-92F6-CDAB-35C0-02F3F884DB8A}"/>
              </a:ext>
            </a:extLst>
          </p:cNvPr>
          <p:cNvSpPr txBox="1"/>
          <p:nvPr/>
        </p:nvSpPr>
        <p:spPr>
          <a:xfrm>
            <a:off x="1364672" y="3589228"/>
            <a:ext cx="15558656" cy="3108543"/>
          </a:xfrm>
          <a:prstGeom prst="rect">
            <a:avLst/>
          </a:prstGeom>
          <a:noFill/>
        </p:spPr>
        <p:txBody>
          <a:bodyPr wrap="square" rtlCol="0">
            <a:spAutoFit/>
          </a:bodyPr>
          <a:lstStyle/>
          <a:p>
            <a:r>
              <a:rPr lang="en-US" sz="28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Team Member: Aayush Keshari (solo developer)</a:t>
            </a:r>
          </a:p>
          <a:p>
            <a:br>
              <a:rPr lang="en-US" sz="28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br>
            <a:r>
              <a:rPr lang="en-US" sz="28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Email: </a:t>
            </a:r>
            <a:r>
              <a:rPr lang="en-US" sz="28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hlinkClick r:id="rId2">
                  <a:extLst>
                    <a:ext uri="{A12FA001-AC4F-418D-AE19-62706E023703}">
                      <ahyp:hlinkClr xmlns:ahyp="http://schemas.microsoft.com/office/drawing/2018/hyperlinkcolor" val="tx"/>
                    </a:ext>
                  </a:extLst>
                </a:hlinkClick>
              </a:rPr>
              <a:t>kesharah@mail.uc.edu</a:t>
            </a:r>
            <a:endParaRPr lang="en-US" sz="28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br>
              <a:rPr lang="en-US" sz="28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br>
            <a:r>
              <a:rPr lang="en-US" sz="28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GitHub Repo: </a:t>
            </a:r>
            <a:r>
              <a:rPr lang="en-US" sz="28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hlinkClick r:id="rId3">
                  <a:extLst>
                    <a:ext uri="{A12FA001-AC4F-418D-AE19-62706E023703}">
                      <ahyp:hlinkClr xmlns:ahyp="http://schemas.microsoft.com/office/drawing/2018/hyperlinkcolor" val="tx"/>
                    </a:ext>
                  </a:extLst>
                </a:hlinkClick>
              </a:rPr>
              <a:t>github.com/aayushkeshari/AquaCoach</a:t>
            </a:r>
            <a:endParaRPr lang="en-US" sz="28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br>
              <a:rPr lang="en-US" sz="28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br>
            <a:r>
              <a:rPr lang="en-US" sz="2800" dirty="0">
                <a:solidFill>
                  <a:schemeClr val="bg1">
                    <a:lumMod val="9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Advisor: Aishwarya Keshari (Amazon), Shivani Gupta (Amazon)</a:t>
            </a:r>
          </a:p>
        </p:txBody>
      </p:sp>
    </p:spTree>
    <p:extLst>
      <p:ext uri="{BB962C8B-B14F-4D97-AF65-F5344CB8AC3E}">
        <p14:creationId xmlns:p14="http://schemas.microsoft.com/office/powerpoint/2010/main" val="4040115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96"/>
        <p:cNvGrpSpPr/>
        <p:nvPr/>
      </p:nvGrpSpPr>
      <p:grpSpPr>
        <a:xfrm>
          <a:off x="0" y="0"/>
          <a:ext cx="0" cy="0"/>
          <a:chOff x="0" y="0"/>
          <a:chExt cx="0" cy="0"/>
        </a:xfrm>
      </p:grpSpPr>
      <p:pic>
        <p:nvPicPr>
          <p:cNvPr id="297" name="Google Shape;297;p15"/>
          <p:cNvPicPr preferRelativeResize="0"/>
          <p:nvPr/>
        </p:nvPicPr>
        <p:blipFill>
          <a:blip r:embed="rId3">
            <a:alphaModFix/>
          </a:blip>
          <a:stretch>
            <a:fillRect/>
          </a:stretch>
        </p:blipFill>
        <p:spPr>
          <a:xfrm>
            <a:off x="4550650" y="3036852"/>
            <a:ext cx="9186698" cy="10163773"/>
          </a:xfrm>
          <a:prstGeom prst="rect">
            <a:avLst/>
          </a:prstGeom>
          <a:noFill/>
          <a:ln>
            <a:noFill/>
          </a:ln>
        </p:spPr>
      </p:pic>
      <p:sp>
        <p:nvSpPr>
          <p:cNvPr id="298" name="Google Shape;298;p15"/>
          <p:cNvSpPr txBox="1"/>
          <p:nvPr/>
        </p:nvSpPr>
        <p:spPr>
          <a:xfrm>
            <a:off x="4062383" y="1249542"/>
            <a:ext cx="10163233" cy="2240613"/>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0400" b="1" u="none" strike="noStrike" cap="none"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Inter SemiBold"/>
              </a:rPr>
              <a:t>User Stories</a:t>
            </a:r>
            <a:endParaRPr b="1" dirty="0">
              <a:latin typeface="Helvetica Neue" panose="02000503000000020004" pitchFamily="2" charset="0"/>
              <a:ea typeface="Helvetica Neue" panose="02000503000000020004" pitchFamily="2" charset="0"/>
              <a:cs typeface="Helvetica Neue" panose="02000503000000020004" pitchFamily="2" charset="0"/>
            </a:endParaRPr>
          </a:p>
        </p:txBody>
      </p:sp>
    </p:spTree>
  </p:cSld>
  <p:clrMapOvr>
    <a:masterClrMapping/>
  </p:clrMapOvr>
  <p:transition>
    <p:fade/>
  </p:transition>
</p:sld>
</file>

<file path=ppt/theme/theme1.xml><?xml version="1.0" encoding="utf-8"?>
<a:theme xmlns:a="http://schemas.openxmlformats.org/drawingml/2006/main" name="Apple Keynote Presentation Inspired">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641</Words>
  <Application>Microsoft Macintosh PowerPoint</Application>
  <PresentationFormat>Custom</PresentationFormat>
  <Paragraphs>101</Paragraphs>
  <Slides>25</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Inter SemiBold</vt:lpstr>
      <vt:lpstr>Inter Light</vt:lpstr>
      <vt:lpstr>Calibri</vt:lpstr>
      <vt:lpstr>Inter</vt:lpstr>
      <vt:lpstr>Helvetica Neue</vt:lpstr>
      <vt:lpstr>Helvetica Neue Medium</vt:lpstr>
      <vt:lpstr>Arial</vt:lpstr>
      <vt:lpstr>Helvetica Neue Medium</vt:lpstr>
      <vt:lpstr>Apple Keynote Presentation Inspired</vt:lpstr>
      <vt:lpstr>PowerPoint Presentation</vt:lpstr>
      <vt:lpstr>PowerPoint Presentation</vt:lpstr>
      <vt:lpstr>PowerPoint Presentation</vt:lpstr>
      <vt:lpstr>PowerPoint Presentation</vt:lpstr>
      <vt:lpstr>PowerPoint Presentation</vt:lpstr>
      <vt:lpstr>PowerPoint Presentation</vt:lpstr>
      <vt:lpstr>Team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Keshari, Aayush (kesharah)</cp:lastModifiedBy>
  <cp:revision>1</cp:revision>
  <dcterms:modified xsi:type="dcterms:W3CDTF">2025-10-28T03:49:11Z</dcterms:modified>
</cp:coreProperties>
</file>